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567" r:id="rId5"/>
    <p:sldId id="586" r:id="rId6"/>
    <p:sldId id="587" r:id="rId7"/>
    <p:sldId id="607" r:id="rId8"/>
    <p:sldId id="608" r:id="rId9"/>
    <p:sldId id="609" r:id="rId10"/>
  </p:sldIdLst>
  <p:sldSz cx="12192000" cy="6858000"/>
  <p:notesSz cx="9775825" cy="6645275"/>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586"/>
            <p14:sldId id="587"/>
            <p14:sldId id="607"/>
            <p14:sldId id="608"/>
            <p14:sldId id="609"/>
          </p14:sldIdLst>
        </p14:section>
      </p14:sectionLst>
    </p:ex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4C"/>
    <a:srgbClr val="7E007C"/>
    <a:srgbClr val="ECCC43"/>
    <a:srgbClr val="0EEEBA"/>
    <a:srgbClr val="ECCD41"/>
    <a:srgbClr val="F0D03F"/>
    <a:srgbClr val="E8CB41"/>
    <a:srgbClr val="E8602E"/>
    <a:srgbClr val="23CEF9"/>
    <a:srgbClr val="28C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788C60-B808-4240-874E-B78BEA9E10C4}" v="37" dt="2020-03-05T18:36:05.645"/>
    <p1510:client id="{537C05FB-C510-F520-72EB-F1B86B6364C2}" v="32" dt="2022-09-13T12:44:34.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90599" autoAdjust="0"/>
  </p:normalViewPr>
  <p:slideViewPr>
    <p:cSldViewPr snapToGrid="0" snapToObjects="1" showGuides="1">
      <p:cViewPr varScale="1">
        <p:scale>
          <a:sx n="60" d="100"/>
          <a:sy n="60" d="100"/>
        </p:scale>
        <p:origin x="1136" y="76"/>
      </p:cViewPr>
      <p:guideLst>
        <p:guide pos="3840"/>
        <p:guide orient="horz" pos="3770"/>
      </p:guideLst>
    </p:cSldViewPr>
  </p:slideViewPr>
  <p:outlineViewPr>
    <p:cViewPr>
      <p:scale>
        <a:sx n="33" d="100"/>
        <a:sy n="33" d="100"/>
      </p:scale>
      <p:origin x="0" y="-6120"/>
    </p:cViewPr>
  </p:outlineViewPr>
  <p:notesTextViewPr>
    <p:cViewPr>
      <p:scale>
        <a:sx n="1" d="1"/>
        <a:sy n="1" d="1"/>
      </p:scale>
      <p:origin x="0" y="0"/>
    </p:cViewPr>
  </p:notesTextViewPr>
  <p:sorterViewPr>
    <p:cViewPr>
      <p:scale>
        <a:sx n="66" d="100"/>
        <a:sy n="66" d="100"/>
      </p:scale>
      <p:origin x="0" y="-3885"/>
    </p:cViewPr>
  </p:sorterViewPr>
  <p:notesViewPr>
    <p:cSldViewPr snapToGrid="0" snapToObjects="1" showGuides="1">
      <p:cViewPr varScale="1">
        <p:scale>
          <a:sx n="118" d="100"/>
          <a:sy n="118" d="100"/>
        </p:scale>
        <p:origin x="20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voss" userId="6785c3b0d69b5fb9" providerId="LiveId" clId="{0BE3BA8C-94F9-46EE-8318-23C30858F7B6}"/>
    <pc:docChg chg="undo custSel addSld delSld modSld sldOrd delSection modSection">
      <pc:chgData name="stephanie voss" userId="6785c3b0d69b5fb9" providerId="LiveId" clId="{0BE3BA8C-94F9-46EE-8318-23C30858F7B6}" dt="2020-03-05T10:06:47.118" v="630" actId="478"/>
      <pc:docMkLst>
        <pc:docMk/>
      </pc:docMkLst>
      <pc:sldChg chg="modSp del">
        <pc:chgData name="stephanie voss" userId="6785c3b0d69b5fb9" providerId="LiveId" clId="{0BE3BA8C-94F9-46EE-8318-23C30858F7B6}" dt="2020-03-05T09:52:37.234" v="88" actId="47"/>
        <pc:sldMkLst>
          <pc:docMk/>
          <pc:sldMk cId="1792101053" sldId="462"/>
        </pc:sldMkLst>
        <pc:spChg chg="mod">
          <ac:chgData name="stephanie voss" userId="6785c3b0d69b5fb9" providerId="LiveId" clId="{0BE3BA8C-94F9-46EE-8318-23C30858F7B6}" dt="2020-03-05T09:51:39.136" v="33" actId="20577"/>
          <ac:spMkLst>
            <pc:docMk/>
            <pc:sldMk cId="1792101053" sldId="462"/>
            <ac:spMk id="3" creationId="{00000000-0000-0000-0000-000000000000}"/>
          </ac:spMkLst>
        </pc:spChg>
      </pc:sldChg>
      <pc:sldChg chg="del">
        <pc:chgData name="stephanie voss" userId="6785c3b0d69b5fb9" providerId="LiveId" clId="{0BE3BA8C-94F9-46EE-8318-23C30858F7B6}" dt="2020-03-05T10:06:28.790" v="613" actId="47"/>
        <pc:sldMkLst>
          <pc:docMk/>
          <pc:sldMk cId="3009431443" sldId="554"/>
        </pc:sldMkLst>
      </pc:sldChg>
      <pc:sldChg chg="modSp add ord">
        <pc:chgData name="stephanie voss" userId="6785c3b0d69b5fb9" providerId="LiveId" clId="{0BE3BA8C-94F9-46EE-8318-23C30858F7B6}" dt="2020-03-05T09:52:33.853" v="87"/>
        <pc:sldMkLst>
          <pc:docMk/>
          <pc:sldMk cId="282970528" sldId="555"/>
        </pc:sldMkLst>
        <pc:spChg chg="mod">
          <ac:chgData name="stephanie voss" userId="6785c3b0d69b5fb9" providerId="LiveId" clId="{0BE3BA8C-94F9-46EE-8318-23C30858F7B6}" dt="2020-03-05T09:52:21.722" v="74" actId="20577"/>
          <ac:spMkLst>
            <pc:docMk/>
            <pc:sldMk cId="282970528" sldId="555"/>
            <ac:spMk id="2" creationId="{EB1A2A78-52B8-4C97-B8F4-6EC5E3DEA7E5}"/>
          </ac:spMkLst>
        </pc:spChg>
        <pc:spChg chg="mod">
          <ac:chgData name="stephanie voss" userId="6785c3b0d69b5fb9" providerId="LiveId" clId="{0BE3BA8C-94F9-46EE-8318-23C30858F7B6}" dt="2020-03-05T09:52:26.911" v="85" actId="20577"/>
          <ac:spMkLst>
            <pc:docMk/>
            <pc:sldMk cId="282970528" sldId="555"/>
            <ac:spMk id="3" creationId="{4F1E28CB-1FF3-4B33-A1D5-14C1324C1804}"/>
          </ac:spMkLst>
        </pc:spChg>
      </pc:sldChg>
      <pc:sldChg chg="del">
        <pc:chgData name="stephanie voss" userId="6785c3b0d69b5fb9" providerId="LiveId" clId="{0BE3BA8C-94F9-46EE-8318-23C30858F7B6}" dt="2020-03-05T09:52:04.243" v="46" actId="47"/>
        <pc:sldMkLst>
          <pc:docMk/>
          <pc:sldMk cId="1567598748" sldId="555"/>
        </pc:sldMkLst>
      </pc:sldChg>
      <pc:sldChg chg="add del">
        <pc:chgData name="stephanie voss" userId="6785c3b0d69b5fb9" providerId="LiveId" clId="{0BE3BA8C-94F9-46EE-8318-23C30858F7B6}" dt="2020-03-05T09:54:08.095" v="112" actId="47"/>
        <pc:sldMkLst>
          <pc:docMk/>
          <pc:sldMk cId="2278263266" sldId="556"/>
        </pc:sldMkLst>
      </pc:sldChg>
      <pc:sldChg chg="modSp add">
        <pc:chgData name="stephanie voss" userId="6785c3b0d69b5fb9" providerId="LiveId" clId="{0BE3BA8C-94F9-46EE-8318-23C30858F7B6}" dt="2020-03-05T09:53:51.523" v="110" actId="20577"/>
        <pc:sldMkLst>
          <pc:docMk/>
          <pc:sldMk cId="2557166443" sldId="557"/>
        </pc:sldMkLst>
        <pc:spChg chg="mod">
          <ac:chgData name="stephanie voss" userId="6785c3b0d69b5fb9" providerId="LiveId" clId="{0BE3BA8C-94F9-46EE-8318-23C30858F7B6}" dt="2020-03-05T09:53:51.523" v="110" actId="20577"/>
          <ac:spMkLst>
            <pc:docMk/>
            <pc:sldMk cId="2557166443" sldId="557"/>
            <ac:spMk id="2" creationId="{23445CDF-E823-46FB-B660-2DFF2897B0E4}"/>
          </ac:spMkLst>
        </pc:spChg>
      </pc:sldChg>
      <pc:sldChg chg="addSp delSp modSp add del">
        <pc:chgData name="stephanie voss" userId="6785c3b0d69b5fb9" providerId="LiveId" clId="{0BE3BA8C-94F9-46EE-8318-23C30858F7B6}" dt="2020-03-05T10:05:50.665" v="595" actId="47"/>
        <pc:sldMkLst>
          <pc:docMk/>
          <pc:sldMk cId="1558513623" sldId="558"/>
        </pc:sldMkLst>
        <pc:spChg chg="mod">
          <ac:chgData name="stephanie voss" userId="6785c3b0d69b5fb9" providerId="LiveId" clId="{0BE3BA8C-94F9-46EE-8318-23C30858F7B6}" dt="2020-03-05T09:54:58.259" v="133" actId="20577"/>
          <ac:spMkLst>
            <pc:docMk/>
            <pc:sldMk cId="1558513623" sldId="558"/>
            <ac:spMk id="2" creationId="{DBEFDEE3-7290-4867-A544-B042B33EB595}"/>
          </ac:spMkLst>
        </pc:spChg>
        <pc:spChg chg="del">
          <ac:chgData name="stephanie voss" userId="6785c3b0d69b5fb9" providerId="LiveId" clId="{0BE3BA8C-94F9-46EE-8318-23C30858F7B6}" dt="2020-03-05T09:54:49.486" v="113" actId="478"/>
          <ac:spMkLst>
            <pc:docMk/>
            <pc:sldMk cId="1558513623" sldId="558"/>
            <ac:spMk id="3" creationId="{D85EA5B1-C8F3-44E1-ACBE-BB8525D687B6}"/>
          </ac:spMkLst>
        </pc:spChg>
        <pc:spChg chg="del">
          <ac:chgData name="stephanie voss" userId="6785c3b0d69b5fb9" providerId="LiveId" clId="{0BE3BA8C-94F9-46EE-8318-23C30858F7B6}" dt="2020-03-05T09:55:02.080" v="134" actId="478"/>
          <ac:spMkLst>
            <pc:docMk/>
            <pc:sldMk cId="1558513623" sldId="558"/>
            <ac:spMk id="4" creationId="{FBB4C967-8BEE-44EB-B01B-CE92E5954A55}"/>
          </ac:spMkLst>
        </pc:spChg>
        <pc:spChg chg="add del mod">
          <ac:chgData name="stephanie voss" userId="6785c3b0d69b5fb9" providerId="LiveId" clId="{0BE3BA8C-94F9-46EE-8318-23C30858F7B6}" dt="2020-03-05T09:55:46.308" v="148" actId="478"/>
          <ac:spMkLst>
            <pc:docMk/>
            <pc:sldMk cId="1558513623" sldId="558"/>
            <ac:spMk id="5" creationId="{A81ACD2C-399C-4820-A9B4-79E34C648026}"/>
          </ac:spMkLst>
        </pc:spChg>
        <pc:spChg chg="add del mod">
          <ac:chgData name="stephanie voss" userId="6785c3b0d69b5fb9" providerId="LiveId" clId="{0BE3BA8C-94F9-46EE-8318-23C30858F7B6}" dt="2020-03-05T09:55:46.308" v="148" actId="478"/>
          <ac:spMkLst>
            <pc:docMk/>
            <pc:sldMk cId="1558513623" sldId="558"/>
            <ac:spMk id="6" creationId="{14D280AE-302D-4EA3-89D2-E9808754B09D}"/>
          </ac:spMkLst>
        </pc:spChg>
        <pc:spChg chg="add del mod">
          <ac:chgData name="stephanie voss" userId="6785c3b0d69b5fb9" providerId="LiveId" clId="{0BE3BA8C-94F9-46EE-8318-23C30858F7B6}" dt="2020-03-05T09:56:20.358" v="161" actId="478"/>
          <ac:spMkLst>
            <pc:docMk/>
            <pc:sldMk cId="1558513623" sldId="558"/>
            <ac:spMk id="14" creationId="{A4FC9FE3-B25D-40A0-A3A3-FF70CF321E73}"/>
          </ac:spMkLst>
        </pc:spChg>
        <pc:spChg chg="add mod">
          <ac:chgData name="stephanie voss" userId="6785c3b0d69b5fb9" providerId="LiveId" clId="{0BE3BA8C-94F9-46EE-8318-23C30858F7B6}" dt="2020-03-05T09:57:15.167" v="238" actId="14100"/>
          <ac:spMkLst>
            <pc:docMk/>
            <pc:sldMk cId="1558513623" sldId="558"/>
            <ac:spMk id="15" creationId="{3C7CB1B1-E421-486C-B8B9-F33FC17E4088}"/>
          </ac:spMkLst>
        </pc:spChg>
        <pc:picChg chg="add del mod">
          <ac:chgData name="stephanie voss" userId="6785c3b0d69b5fb9" providerId="LiveId" clId="{0BE3BA8C-94F9-46EE-8318-23C30858F7B6}" dt="2020-03-05T09:55:46.308" v="148" actId="478"/>
          <ac:picMkLst>
            <pc:docMk/>
            <pc:sldMk cId="1558513623" sldId="558"/>
            <ac:picMk id="7" creationId="{09E5C3AD-C1D3-4217-9600-288E7A6FF0E4}"/>
          </ac:picMkLst>
        </pc:picChg>
        <pc:picChg chg="add del mod">
          <ac:chgData name="stephanie voss" userId="6785c3b0d69b5fb9" providerId="LiveId" clId="{0BE3BA8C-94F9-46EE-8318-23C30858F7B6}" dt="2020-03-05T09:55:46.308" v="148" actId="478"/>
          <ac:picMkLst>
            <pc:docMk/>
            <pc:sldMk cId="1558513623" sldId="558"/>
            <ac:picMk id="8" creationId="{8DF0EE98-1D54-4F33-A8FF-9FC4D41EABEC}"/>
          </ac:picMkLst>
        </pc:picChg>
        <pc:picChg chg="add del mod">
          <ac:chgData name="stephanie voss" userId="6785c3b0d69b5fb9" providerId="LiveId" clId="{0BE3BA8C-94F9-46EE-8318-23C30858F7B6}" dt="2020-03-05T09:55:46.308" v="148" actId="478"/>
          <ac:picMkLst>
            <pc:docMk/>
            <pc:sldMk cId="1558513623" sldId="558"/>
            <ac:picMk id="9" creationId="{5E1F8BBE-C828-456C-AFA2-2BD1866D2A45}"/>
          </ac:picMkLst>
        </pc:picChg>
        <pc:picChg chg="add del mod">
          <ac:chgData name="stephanie voss" userId="6785c3b0d69b5fb9" providerId="LiveId" clId="{0BE3BA8C-94F9-46EE-8318-23C30858F7B6}" dt="2020-03-05T09:55:27.905" v="138" actId="478"/>
          <ac:picMkLst>
            <pc:docMk/>
            <pc:sldMk cId="1558513623" sldId="558"/>
            <ac:picMk id="10" creationId="{3D3C5105-CE9D-476A-B268-8DAF09914FF1}"/>
          </ac:picMkLst>
        </pc:picChg>
        <pc:picChg chg="add del mod">
          <ac:chgData name="stephanie voss" userId="6785c3b0d69b5fb9" providerId="LiveId" clId="{0BE3BA8C-94F9-46EE-8318-23C30858F7B6}" dt="2020-03-05T09:55:46.308" v="148" actId="478"/>
          <ac:picMkLst>
            <pc:docMk/>
            <pc:sldMk cId="1558513623" sldId="558"/>
            <ac:picMk id="11" creationId="{8EECB2E0-9922-420F-89C7-C594828DEA93}"/>
          </ac:picMkLst>
        </pc:picChg>
        <pc:picChg chg="add del mod">
          <ac:chgData name="stephanie voss" userId="6785c3b0d69b5fb9" providerId="LiveId" clId="{0BE3BA8C-94F9-46EE-8318-23C30858F7B6}" dt="2020-03-05T09:55:46.308" v="148" actId="478"/>
          <ac:picMkLst>
            <pc:docMk/>
            <pc:sldMk cId="1558513623" sldId="558"/>
            <ac:picMk id="12" creationId="{88EDE6D4-34D9-495D-A4B4-5E5167104E84}"/>
          </ac:picMkLst>
        </pc:picChg>
        <pc:picChg chg="add del mod">
          <ac:chgData name="stephanie voss" userId="6785c3b0d69b5fb9" providerId="LiveId" clId="{0BE3BA8C-94F9-46EE-8318-23C30858F7B6}" dt="2020-03-05T09:55:46.308" v="148" actId="478"/>
          <ac:picMkLst>
            <pc:docMk/>
            <pc:sldMk cId="1558513623" sldId="558"/>
            <ac:picMk id="13" creationId="{06936495-9E7C-48CC-96A2-0B64A303A0A3}"/>
          </ac:picMkLst>
        </pc:picChg>
      </pc:sldChg>
      <pc:sldChg chg="delSp modSp add del">
        <pc:chgData name="stephanie voss" userId="6785c3b0d69b5fb9" providerId="LiveId" clId="{0BE3BA8C-94F9-46EE-8318-23C30858F7B6}" dt="2020-03-05T10:06:18.906" v="612" actId="47"/>
        <pc:sldMkLst>
          <pc:docMk/>
          <pc:sldMk cId="44386224" sldId="559"/>
        </pc:sldMkLst>
        <pc:spChg chg="mod">
          <ac:chgData name="stephanie voss" userId="6785c3b0d69b5fb9" providerId="LiveId" clId="{0BE3BA8C-94F9-46EE-8318-23C30858F7B6}" dt="2020-03-05T09:57:45.916" v="261" actId="1076"/>
          <ac:spMkLst>
            <pc:docMk/>
            <pc:sldMk cId="44386224" sldId="559"/>
            <ac:spMk id="2" creationId="{B87A5BF3-1363-4715-8FCB-01CB740CFEB0}"/>
          </ac:spMkLst>
        </pc:spChg>
        <pc:spChg chg="mod">
          <ac:chgData name="stephanie voss" userId="6785c3b0d69b5fb9" providerId="LiveId" clId="{0BE3BA8C-94F9-46EE-8318-23C30858F7B6}" dt="2020-03-05T09:59:50.945" v="447" actId="113"/>
          <ac:spMkLst>
            <pc:docMk/>
            <pc:sldMk cId="44386224" sldId="559"/>
            <ac:spMk id="3" creationId="{C5BED1A5-1477-49DF-870F-A33952844BBE}"/>
          </ac:spMkLst>
        </pc:spChg>
        <pc:spChg chg="del mod">
          <ac:chgData name="stephanie voss" userId="6785c3b0d69b5fb9" providerId="LiveId" clId="{0BE3BA8C-94F9-46EE-8318-23C30858F7B6}" dt="2020-03-05T09:59:05.773" v="440" actId="478"/>
          <ac:spMkLst>
            <pc:docMk/>
            <pc:sldMk cId="44386224" sldId="559"/>
            <ac:spMk id="4" creationId="{1E9D103D-FCB7-481D-8F2C-3CEDCA9C734B}"/>
          </ac:spMkLst>
        </pc:spChg>
      </pc:sldChg>
      <pc:sldChg chg="add del">
        <pc:chgData name="stephanie voss" userId="6785c3b0d69b5fb9" providerId="LiveId" clId="{0BE3BA8C-94F9-46EE-8318-23C30858F7B6}" dt="2020-03-05T10:04:29.115" v="549" actId="47"/>
        <pc:sldMkLst>
          <pc:docMk/>
          <pc:sldMk cId="261812034" sldId="560"/>
        </pc:sldMkLst>
      </pc:sldChg>
      <pc:sldChg chg="addSp delSp modSp add">
        <pc:chgData name="stephanie voss" userId="6785c3b0d69b5fb9" providerId="LiveId" clId="{0BE3BA8C-94F9-46EE-8318-23C30858F7B6}" dt="2020-03-05T10:01:11.133" v="481" actId="207"/>
        <pc:sldMkLst>
          <pc:docMk/>
          <pc:sldMk cId="577812170" sldId="561"/>
        </pc:sldMkLst>
        <pc:spChg chg="mod">
          <ac:chgData name="stephanie voss" userId="6785c3b0d69b5fb9" providerId="LiveId" clId="{0BE3BA8C-94F9-46EE-8318-23C30858F7B6}" dt="2020-03-05T10:00:37.447" v="472" actId="20577"/>
          <ac:spMkLst>
            <pc:docMk/>
            <pc:sldMk cId="577812170" sldId="561"/>
            <ac:spMk id="2" creationId="{FB0519CB-C961-4114-9C20-98883B60E6DB}"/>
          </ac:spMkLst>
        </pc:spChg>
        <pc:spChg chg="add del mod">
          <ac:chgData name="stephanie voss" userId="6785c3b0d69b5fb9" providerId="LiveId" clId="{0BE3BA8C-94F9-46EE-8318-23C30858F7B6}" dt="2020-03-05T10:00:55.215" v="479" actId="478"/>
          <ac:spMkLst>
            <pc:docMk/>
            <pc:sldMk cId="577812170" sldId="561"/>
            <ac:spMk id="3" creationId="{41A5593A-7C72-4B50-8AFB-C74CE1EEF064}"/>
          </ac:spMkLst>
        </pc:spChg>
        <pc:spChg chg="mod">
          <ac:chgData name="stephanie voss" userId="6785c3b0d69b5fb9" providerId="LiveId" clId="{0BE3BA8C-94F9-46EE-8318-23C30858F7B6}" dt="2020-03-05T10:00:59.919" v="480" actId="1076"/>
          <ac:spMkLst>
            <pc:docMk/>
            <pc:sldMk cId="577812170" sldId="561"/>
            <ac:spMk id="4" creationId="{49C61592-A499-426F-8388-A449F2DE930B}"/>
          </ac:spMkLst>
        </pc:spChg>
        <pc:spChg chg="add del mod">
          <ac:chgData name="stephanie voss" userId="6785c3b0d69b5fb9" providerId="LiveId" clId="{0BE3BA8C-94F9-46EE-8318-23C30858F7B6}" dt="2020-03-05T10:00:39.726" v="473" actId="478"/>
          <ac:spMkLst>
            <pc:docMk/>
            <pc:sldMk cId="577812170" sldId="561"/>
            <ac:spMk id="6" creationId="{DE217E21-78E9-4BD8-A2B1-18910D56933C}"/>
          </ac:spMkLst>
        </pc:spChg>
        <pc:spChg chg="add mod">
          <ac:chgData name="stephanie voss" userId="6785c3b0d69b5fb9" providerId="LiveId" clId="{0BE3BA8C-94F9-46EE-8318-23C30858F7B6}" dt="2020-03-05T10:00:59.919" v="480" actId="1076"/>
          <ac:spMkLst>
            <pc:docMk/>
            <pc:sldMk cId="577812170" sldId="561"/>
            <ac:spMk id="7" creationId="{CADA8FC9-C1EF-4C58-8FBA-134D40E7D5E8}"/>
          </ac:spMkLst>
        </pc:spChg>
        <pc:spChg chg="add mod">
          <ac:chgData name="stephanie voss" userId="6785c3b0d69b5fb9" providerId="LiveId" clId="{0BE3BA8C-94F9-46EE-8318-23C30858F7B6}" dt="2020-03-05T10:00:59.919" v="480" actId="1076"/>
          <ac:spMkLst>
            <pc:docMk/>
            <pc:sldMk cId="577812170" sldId="561"/>
            <ac:spMk id="8" creationId="{B40AF860-AE04-428B-A521-E56F969E6454}"/>
          </ac:spMkLst>
        </pc:spChg>
        <pc:spChg chg="add mod">
          <ac:chgData name="stephanie voss" userId="6785c3b0d69b5fb9" providerId="LiveId" clId="{0BE3BA8C-94F9-46EE-8318-23C30858F7B6}" dt="2020-03-05T10:00:59.919" v="480" actId="1076"/>
          <ac:spMkLst>
            <pc:docMk/>
            <pc:sldMk cId="577812170" sldId="561"/>
            <ac:spMk id="9" creationId="{AEFCAE4B-F9BC-43B1-9527-14D4935FDC3C}"/>
          </ac:spMkLst>
        </pc:spChg>
        <pc:spChg chg="add mod">
          <ac:chgData name="stephanie voss" userId="6785c3b0d69b5fb9" providerId="LiveId" clId="{0BE3BA8C-94F9-46EE-8318-23C30858F7B6}" dt="2020-03-05T10:00:59.919" v="480" actId="1076"/>
          <ac:spMkLst>
            <pc:docMk/>
            <pc:sldMk cId="577812170" sldId="561"/>
            <ac:spMk id="10" creationId="{4697896B-4F39-45B6-88CE-B133EA0272D7}"/>
          </ac:spMkLst>
        </pc:spChg>
        <pc:spChg chg="add mod">
          <ac:chgData name="stephanie voss" userId="6785c3b0d69b5fb9" providerId="LiveId" clId="{0BE3BA8C-94F9-46EE-8318-23C30858F7B6}" dt="2020-03-05T10:00:59.919" v="480" actId="1076"/>
          <ac:spMkLst>
            <pc:docMk/>
            <pc:sldMk cId="577812170" sldId="561"/>
            <ac:spMk id="11" creationId="{C5E754C1-D588-4993-844D-BB667678BAA3}"/>
          </ac:spMkLst>
        </pc:spChg>
        <pc:spChg chg="add mod">
          <ac:chgData name="stephanie voss" userId="6785c3b0d69b5fb9" providerId="LiveId" clId="{0BE3BA8C-94F9-46EE-8318-23C30858F7B6}" dt="2020-03-05T10:00:59.919" v="480" actId="1076"/>
          <ac:spMkLst>
            <pc:docMk/>
            <pc:sldMk cId="577812170" sldId="561"/>
            <ac:spMk id="12" creationId="{64D3018D-486A-4511-A15F-F5DFA36D746F}"/>
          </ac:spMkLst>
        </pc:spChg>
        <pc:spChg chg="add mod">
          <ac:chgData name="stephanie voss" userId="6785c3b0d69b5fb9" providerId="LiveId" clId="{0BE3BA8C-94F9-46EE-8318-23C30858F7B6}" dt="2020-03-05T10:00:59.919" v="480" actId="1076"/>
          <ac:spMkLst>
            <pc:docMk/>
            <pc:sldMk cId="577812170" sldId="561"/>
            <ac:spMk id="13" creationId="{54C7C5C9-A0E4-423C-99AD-C61A916FEFB7}"/>
          </ac:spMkLst>
        </pc:spChg>
        <pc:spChg chg="add mod">
          <ac:chgData name="stephanie voss" userId="6785c3b0d69b5fb9" providerId="LiveId" clId="{0BE3BA8C-94F9-46EE-8318-23C30858F7B6}" dt="2020-03-05T10:00:59.919" v="480" actId="1076"/>
          <ac:spMkLst>
            <pc:docMk/>
            <pc:sldMk cId="577812170" sldId="561"/>
            <ac:spMk id="14" creationId="{42C86988-F27A-419F-95EB-CE6256C49695}"/>
          </ac:spMkLst>
        </pc:spChg>
        <pc:spChg chg="add mod">
          <ac:chgData name="stephanie voss" userId="6785c3b0d69b5fb9" providerId="LiveId" clId="{0BE3BA8C-94F9-46EE-8318-23C30858F7B6}" dt="2020-03-05T10:00:59.919" v="480" actId="1076"/>
          <ac:spMkLst>
            <pc:docMk/>
            <pc:sldMk cId="577812170" sldId="561"/>
            <ac:spMk id="15" creationId="{669507CA-D115-45B2-A9F7-E35E1863FD9F}"/>
          </ac:spMkLst>
        </pc:spChg>
        <pc:spChg chg="add mod">
          <ac:chgData name="stephanie voss" userId="6785c3b0d69b5fb9" providerId="LiveId" clId="{0BE3BA8C-94F9-46EE-8318-23C30858F7B6}" dt="2020-03-05T10:00:59.919" v="480" actId="1076"/>
          <ac:spMkLst>
            <pc:docMk/>
            <pc:sldMk cId="577812170" sldId="561"/>
            <ac:spMk id="16" creationId="{10FE09E7-5ABD-45CC-B12D-F5087419E1B4}"/>
          </ac:spMkLst>
        </pc:spChg>
        <pc:spChg chg="add mod">
          <ac:chgData name="stephanie voss" userId="6785c3b0d69b5fb9" providerId="LiveId" clId="{0BE3BA8C-94F9-46EE-8318-23C30858F7B6}" dt="2020-03-05T10:00:59.919" v="480" actId="1076"/>
          <ac:spMkLst>
            <pc:docMk/>
            <pc:sldMk cId="577812170" sldId="561"/>
            <ac:spMk id="17" creationId="{5E29A64E-B495-4FB7-90B5-5B438940D3FA}"/>
          </ac:spMkLst>
        </pc:spChg>
        <pc:spChg chg="add mod">
          <ac:chgData name="stephanie voss" userId="6785c3b0d69b5fb9" providerId="LiveId" clId="{0BE3BA8C-94F9-46EE-8318-23C30858F7B6}" dt="2020-03-05T10:00:59.919" v="480" actId="1076"/>
          <ac:spMkLst>
            <pc:docMk/>
            <pc:sldMk cId="577812170" sldId="561"/>
            <ac:spMk id="18" creationId="{17FEA55B-166E-4F85-A73B-4223CEF5D4B3}"/>
          </ac:spMkLst>
        </pc:spChg>
        <pc:spChg chg="add mod">
          <ac:chgData name="stephanie voss" userId="6785c3b0d69b5fb9" providerId="LiveId" clId="{0BE3BA8C-94F9-46EE-8318-23C30858F7B6}" dt="2020-03-05T10:00:59.919" v="480" actId="1076"/>
          <ac:spMkLst>
            <pc:docMk/>
            <pc:sldMk cId="577812170" sldId="561"/>
            <ac:spMk id="19" creationId="{B75C2ABB-D210-4594-8C62-1D33EEE9BEFD}"/>
          </ac:spMkLst>
        </pc:spChg>
        <pc:spChg chg="add mod">
          <ac:chgData name="stephanie voss" userId="6785c3b0d69b5fb9" providerId="LiveId" clId="{0BE3BA8C-94F9-46EE-8318-23C30858F7B6}" dt="2020-03-05T10:00:59.919" v="480" actId="1076"/>
          <ac:spMkLst>
            <pc:docMk/>
            <pc:sldMk cId="577812170" sldId="561"/>
            <ac:spMk id="20" creationId="{9455D644-DD2C-43A9-B4D4-3CD96A8D0DB3}"/>
          </ac:spMkLst>
        </pc:spChg>
        <pc:graphicFrameChg chg="add mod">
          <ac:chgData name="stephanie voss" userId="6785c3b0d69b5fb9" providerId="LiveId" clId="{0BE3BA8C-94F9-46EE-8318-23C30858F7B6}" dt="2020-03-05T10:01:11.133" v="481" actId="207"/>
          <ac:graphicFrameMkLst>
            <pc:docMk/>
            <pc:sldMk cId="577812170" sldId="561"/>
            <ac:graphicFrameMk id="5" creationId="{AF0C5616-4168-46CE-83E7-75AE44328004}"/>
          </ac:graphicFrameMkLst>
        </pc:graphicFrameChg>
      </pc:sldChg>
      <pc:sldChg chg="del">
        <pc:chgData name="stephanie voss" userId="6785c3b0d69b5fb9" providerId="LiveId" clId="{0BE3BA8C-94F9-46EE-8318-23C30858F7B6}" dt="2020-03-05T09:52:04.413" v="47" actId="47"/>
        <pc:sldMkLst>
          <pc:docMk/>
          <pc:sldMk cId="2698305998" sldId="561"/>
        </pc:sldMkLst>
      </pc:sldChg>
      <pc:sldChg chg="modSp add">
        <pc:chgData name="stephanie voss" userId="6785c3b0d69b5fb9" providerId="LiveId" clId="{0BE3BA8C-94F9-46EE-8318-23C30858F7B6}" dt="2020-03-05T10:03:45.448" v="548" actId="6549"/>
        <pc:sldMkLst>
          <pc:docMk/>
          <pc:sldMk cId="1613647013" sldId="562"/>
        </pc:sldMkLst>
        <pc:spChg chg="mod">
          <ac:chgData name="stephanie voss" userId="6785c3b0d69b5fb9" providerId="LiveId" clId="{0BE3BA8C-94F9-46EE-8318-23C30858F7B6}" dt="2020-03-05T10:03:20.012" v="543" actId="20577"/>
          <ac:spMkLst>
            <pc:docMk/>
            <pc:sldMk cId="1613647013" sldId="562"/>
            <ac:spMk id="2" creationId="{88258FD3-E409-4966-AE67-BC058BE0365D}"/>
          </ac:spMkLst>
        </pc:spChg>
        <pc:spChg chg="mod">
          <ac:chgData name="stephanie voss" userId="6785c3b0d69b5fb9" providerId="LiveId" clId="{0BE3BA8C-94F9-46EE-8318-23C30858F7B6}" dt="2020-03-05T10:03:45.448" v="548" actId="6549"/>
          <ac:spMkLst>
            <pc:docMk/>
            <pc:sldMk cId="1613647013" sldId="562"/>
            <ac:spMk id="3" creationId="{70CC3322-A7FB-42CC-8883-1076966C9A8B}"/>
          </ac:spMkLst>
        </pc:spChg>
      </pc:sldChg>
      <pc:sldChg chg="modSp add del">
        <pc:chgData name="stephanie voss" userId="6785c3b0d69b5fb9" providerId="LiveId" clId="{0BE3BA8C-94F9-46EE-8318-23C30858F7B6}" dt="2020-03-05T10:03:03.414" v="524" actId="47"/>
        <pc:sldMkLst>
          <pc:docMk/>
          <pc:sldMk cId="2951339994" sldId="562"/>
        </pc:sldMkLst>
        <pc:spChg chg="mod">
          <ac:chgData name="stephanie voss" userId="6785c3b0d69b5fb9" providerId="LiveId" clId="{0BE3BA8C-94F9-46EE-8318-23C30858F7B6}" dt="2020-03-05T10:02:25.496" v="502" actId="20577"/>
          <ac:spMkLst>
            <pc:docMk/>
            <pc:sldMk cId="2951339994" sldId="562"/>
            <ac:spMk id="2" creationId="{8AF7EAF5-E44F-4482-ADEC-54FEDBC1604D}"/>
          </ac:spMkLst>
        </pc:spChg>
        <pc:spChg chg="mod">
          <ac:chgData name="stephanie voss" userId="6785c3b0d69b5fb9" providerId="LiveId" clId="{0BE3BA8C-94F9-46EE-8318-23C30858F7B6}" dt="2020-03-05T10:02:12.268" v="483"/>
          <ac:spMkLst>
            <pc:docMk/>
            <pc:sldMk cId="2951339994" sldId="562"/>
            <ac:spMk id="3" creationId="{BE6A746A-EB88-406D-B069-F4B196AFCEA4}"/>
          </ac:spMkLst>
        </pc:spChg>
      </pc:sldChg>
      <pc:sldChg chg="modSp add">
        <pc:chgData name="stephanie voss" userId="6785c3b0d69b5fb9" providerId="LiveId" clId="{0BE3BA8C-94F9-46EE-8318-23C30858F7B6}" dt="2020-03-05T10:05:10.321" v="578" actId="14100"/>
        <pc:sldMkLst>
          <pc:docMk/>
          <pc:sldMk cId="975043480" sldId="563"/>
        </pc:sldMkLst>
        <pc:spChg chg="mod">
          <ac:chgData name="stephanie voss" userId="6785c3b0d69b5fb9" providerId="LiveId" clId="{0BE3BA8C-94F9-46EE-8318-23C30858F7B6}" dt="2020-03-05T10:04:41.253" v="568" actId="20577"/>
          <ac:spMkLst>
            <pc:docMk/>
            <pc:sldMk cId="975043480" sldId="563"/>
            <ac:spMk id="2" creationId="{82198781-3703-417D-9B89-DA9C6E2872C8}"/>
          </ac:spMkLst>
        </pc:spChg>
        <pc:spChg chg="mod">
          <ac:chgData name="stephanie voss" userId="6785c3b0d69b5fb9" providerId="LiveId" clId="{0BE3BA8C-94F9-46EE-8318-23C30858F7B6}" dt="2020-03-05T10:05:10.321" v="578" actId="14100"/>
          <ac:spMkLst>
            <pc:docMk/>
            <pc:sldMk cId="975043480" sldId="563"/>
            <ac:spMk id="3" creationId="{F7FFAC81-E68A-49DB-856D-A69801083614}"/>
          </ac:spMkLst>
        </pc:spChg>
      </pc:sldChg>
      <pc:sldChg chg="del">
        <pc:chgData name="stephanie voss" userId="6785c3b0d69b5fb9" providerId="LiveId" clId="{0BE3BA8C-94F9-46EE-8318-23C30858F7B6}" dt="2020-03-05T09:52:04.582" v="48" actId="47"/>
        <pc:sldMkLst>
          <pc:docMk/>
          <pc:sldMk cId="1804207734" sldId="563"/>
        </pc:sldMkLst>
      </pc:sldChg>
      <pc:sldChg chg="modSp add del">
        <pc:chgData name="stephanie voss" userId="6785c3b0d69b5fb9" providerId="LiveId" clId="{0BE3BA8C-94F9-46EE-8318-23C30858F7B6}" dt="2020-03-05T10:02:58.987" v="523" actId="47"/>
        <pc:sldMkLst>
          <pc:docMk/>
          <pc:sldMk cId="1971068815" sldId="563"/>
        </pc:sldMkLst>
        <pc:spChg chg="mod">
          <ac:chgData name="stephanie voss" userId="6785c3b0d69b5fb9" providerId="LiveId" clId="{0BE3BA8C-94F9-46EE-8318-23C30858F7B6}" dt="2020-03-05T10:02:47.180" v="522" actId="14100"/>
          <ac:spMkLst>
            <pc:docMk/>
            <pc:sldMk cId="1971068815" sldId="563"/>
            <ac:spMk id="2" creationId="{76B1DA29-B00E-44D3-8928-0B4E83A4C571}"/>
          </ac:spMkLst>
        </pc:spChg>
      </pc:sldChg>
      <pc:sldChg chg="modSp add ord">
        <pc:chgData name="stephanie voss" userId="6785c3b0d69b5fb9" providerId="LiveId" clId="{0BE3BA8C-94F9-46EE-8318-23C30858F7B6}" dt="2020-03-05T10:05:47.814" v="594" actId="20577"/>
        <pc:sldMkLst>
          <pc:docMk/>
          <pc:sldMk cId="2382602234" sldId="564"/>
        </pc:sldMkLst>
        <pc:spChg chg="mod">
          <ac:chgData name="stephanie voss" userId="6785c3b0d69b5fb9" providerId="LiveId" clId="{0BE3BA8C-94F9-46EE-8318-23C30858F7B6}" dt="2020-03-05T10:05:47.814" v="594" actId="20577"/>
          <ac:spMkLst>
            <pc:docMk/>
            <pc:sldMk cId="2382602234" sldId="564"/>
            <ac:spMk id="2" creationId="{82198781-3703-417D-9B89-DA9C6E2872C8}"/>
          </ac:spMkLst>
        </pc:spChg>
        <pc:spChg chg="mod">
          <ac:chgData name="stephanie voss" userId="6785c3b0d69b5fb9" providerId="LiveId" clId="{0BE3BA8C-94F9-46EE-8318-23C30858F7B6}" dt="2020-03-05T10:05:43.649" v="582"/>
          <ac:spMkLst>
            <pc:docMk/>
            <pc:sldMk cId="2382602234" sldId="564"/>
            <ac:spMk id="3" creationId="{F7FFAC81-E68A-49DB-856D-A69801083614}"/>
          </ac:spMkLst>
        </pc:spChg>
      </pc:sldChg>
      <pc:sldChg chg="modSp add">
        <pc:chgData name="stephanie voss" userId="6785c3b0d69b5fb9" providerId="LiveId" clId="{0BE3BA8C-94F9-46EE-8318-23C30858F7B6}" dt="2020-03-05T10:06:13.045" v="611" actId="20577"/>
        <pc:sldMkLst>
          <pc:docMk/>
          <pc:sldMk cId="2560814785" sldId="565"/>
        </pc:sldMkLst>
        <pc:spChg chg="mod">
          <ac:chgData name="stephanie voss" userId="6785c3b0d69b5fb9" providerId="LiveId" clId="{0BE3BA8C-94F9-46EE-8318-23C30858F7B6}" dt="2020-03-05T10:06:13.045" v="611" actId="20577"/>
          <ac:spMkLst>
            <pc:docMk/>
            <pc:sldMk cId="2560814785" sldId="565"/>
            <ac:spMk id="2" creationId="{82198781-3703-417D-9B89-DA9C6E2872C8}"/>
          </ac:spMkLst>
        </pc:spChg>
        <pc:spChg chg="mod">
          <ac:chgData name="stephanie voss" userId="6785c3b0d69b5fb9" providerId="LiveId" clId="{0BE3BA8C-94F9-46EE-8318-23C30858F7B6}" dt="2020-03-05T10:06:09.395" v="598" actId="1076"/>
          <ac:spMkLst>
            <pc:docMk/>
            <pc:sldMk cId="2560814785" sldId="565"/>
            <ac:spMk id="3" creationId="{F7FFAC81-E68A-49DB-856D-A69801083614}"/>
          </ac:spMkLst>
        </pc:spChg>
      </pc:sldChg>
      <pc:sldChg chg="del">
        <pc:chgData name="stephanie voss" userId="6785c3b0d69b5fb9" providerId="LiveId" clId="{0BE3BA8C-94F9-46EE-8318-23C30858F7B6}" dt="2020-03-05T09:52:07.970" v="53" actId="47"/>
        <pc:sldMkLst>
          <pc:docMk/>
          <pc:sldMk cId="3971119482" sldId="565"/>
        </pc:sldMkLst>
      </pc:sldChg>
      <pc:sldChg chg="delSp modSp add">
        <pc:chgData name="stephanie voss" userId="6785c3b0d69b5fb9" providerId="LiveId" clId="{0BE3BA8C-94F9-46EE-8318-23C30858F7B6}" dt="2020-03-05T10:06:47.118" v="630" actId="478"/>
        <pc:sldMkLst>
          <pc:docMk/>
          <pc:sldMk cId="1121281698" sldId="566"/>
        </pc:sldMkLst>
        <pc:spChg chg="mod">
          <ac:chgData name="stephanie voss" userId="6785c3b0d69b5fb9" providerId="LiveId" clId="{0BE3BA8C-94F9-46EE-8318-23C30858F7B6}" dt="2020-03-05T10:06:41.593" v="629" actId="20577"/>
          <ac:spMkLst>
            <pc:docMk/>
            <pc:sldMk cId="1121281698" sldId="566"/>
            <ac:spMk id="2" creationId="{F32B678D-5A56-458B-9D84-00F4DC8CB006}"/>
          </ac:spMkLst>
        </pc:spChg>
        <pc:spChg chg="del">
          <ac:chgData name="stephanie voss" userId="6785c3b0d69b5fb9" providerId="LiveId" clId="{0BE3BA8C-94F9-46EE-8318-23C30858F7B6}" dt="2020-03-05T10:06:47.118" v="630" actId="478"/>
          <ac:spMkLst>
            <pc:docMk/>
            <pc:sldMk cId="1121281698" sldId="566"/>
            <ac:spMk id="3" creationId="{4B9AF603-0451-4A9B-AEE2-074D31BFBB74}"/>
          </ac:spMkLst>
        </pc:spChg>
      </pc:sldChg>
      <pc:sldChg chg="del">
        <pc:chgData name="stephanie voss" userId="6785c3b0d69b5fb9" providerId="LiveId" clId="{0BE3BA8C-94F9-46EE-8318-23C30858F7B6}" dt="2020-03-05T09:52:02.238" v="34" actId="47"/>
        <pc:sldMkLst>
          <pc:docMk/>
          <pc:sldMk cId="1645469711" sldId="566"/>
        </pc:sldMkLst>
      </pc:sldChg>
      <pc:sldChg chg="del">
        <pc:chgData name="stephanie voss" userId="6785c3b0d69b5fb9" providerId="LiveId" clId="{0BE3BA8C-94F9-46EE-8318-23C30858F7B6}" dt="2020-03-05T09:52:02.407" v="35" actId="47"/>
        <pc:sldMkLst>
          <pc:docMk/>
          <pc:sldMk cId="812970463" sldId="567"/>
        </pc:sldMkLst>
      </pc:sldChg>
      <pc:sldChg chg="del">
        <pc:chgData name="stephanie voss" userId="6785c3b0d69b5fb9" providerId="LiveId" clId="{0BE3BA8C-94F9-46EE-8318-23C30858F7B6}" dt="2020-03-05T09:52:02.607" v="36" actId="47"/>
        <pc:sldMkLst>
          <pc:docMk/>
          <pc:sldMk cId="2840545138" sldId="568"/>
        </pc:sldMkLst>
      </pc:sldChg>
      <pc:sldChg chg="del">
        <pc:chgData name="stephanie voss" userId="6785c3b0d69b5fb9" providerId="LiveId" clId="{0BE3BA8C-94F9-46EE-8318-23C30858F7B6}" dt="2020-03-05T09:52:02.854" v="37" actId="47"/>
        <pc:sldMkLst>
          <pc:docMk/>
          <pc:sldMk cId="2861321524" sldId="570"/>
        </pc:sldMkLst>
      </pc:sldChg>
      <pc:sldChg chg="del">
        <pc:chgData name="stephanie voss" userId="6785c3b0d69b5fb9" providerId="LiveId" clId="{0BE3BA8C-94F9-46EE-8318-23C30858F7B6}" dt="2020-03-05T09:52:03.039" v="38" actId="47"/>
        <pc:sldMkLst>
          <pc:docMk/>
          <pc:sldMk cId="1489975902" sldId="571"/>
        </pc:sldMkLst>
      </pc:sldChg>
      <pc:sldChg chg="del">
        <pc:chgData name="stephanie voss" userId="6785c3b0d69b5fb9" providerId="LiveId" clId="{0BE3BA8C-94F9-46EE-8318-23C30858F7B6}" dt="2020-03-05T09:52:03.224" v="39" actId="47"/>
        <pc:sldMkLst>
          <pc:docMk/>
          <pc:sldMk cId="185143956" sldId="572"/>
        </pc:sldMkLst>
      </pc:sldChg>
      <pc:sldChg chg="del">
        <pc:chgData name="stephanie voss" userId="6785c3b0d69b5fb9" providerId="LiveId" clId="{0BE3BA8C-94F9-46EE-8318-23C30858F7B6}" dt="2020-03-05T09:52:03.525" v="41" actId="47"/>
        <pc:sldMkLst>
          <pc:docMk/>
          <pc:sldMk cId="2874915389" sldId="573"/>
        </pc:sldMkLst>
      </pc:sldChg>
      <pc:sldChg chg="del">
        <pc:chgData name="stephanie voss" userId="6785c3b0d69b5fb9" providerId="LiveId" clId="{0BE3BA8C-94F9-46EE-8318-23C30858F7B6}" dt="2020-03-05T09:52:03.858" v="43" actId="47"/>
        <pc:sldMkLst>
          <pc:docMk/>
          <pc:sldMk cId="3272051815" sldId="574"/>
        </pc:sldMkLst>
      </pc:sldChg>
      <pc:sldChg chg="del">
        <pc:chgData name="stephanie voss" userId="6785c3b0d69b5fb9" providerId="LiveId" clId="{0BE3BA8C-94F9-46EE-8318-23C30858F7B6}" dt="2020-03-05T09:52:03.927" v="44" actId="47"/>
        <pc:sldMkLst>
          <pc:docMk/>
          <pc:sldMk cId="2540301666" sldId="575"/>
        </pc:sldMkLst>
      </pc:sldChg>
      <pc:sldChg chg="del">
        <pc:chgData name="stephanie voss" userId="6785c3b0d69b5fb9" providerId="LiveId" clId="{0BE3BA8C-94F9-46EE-8318-23C30858F7B6}" dt="2020-03-05T09:52:03.710" v="42" actId="47"/>
        <pc:sldMkLst>
          <pc:docMk/>
          <pc:sldMk cId="1627641299" sldId="576"/>
        </pc:sldMkLst>
      </pc:sldChg>
      <pc:sldChg chg="del">
        <pc:chgData name="stephanie voss" userId="6785c3b0d69b5fb9" providerId="LiveId" clId="{0BE3BA8C-94F9-46EE-8318-23C30858F7B6}" dt="2020-03-05T09:52:03.378" v="40" actId="47"/>
        <pc:sldMkLst>
          <pc:docMk/>
          <pc:sldMk cId="3348292140" sldId="577"/>
        </pc:sldMkLst>
      </pc:sldChg>
      <pc:sldChg chg="del">
        <pc:chgData name="stephanie voss" userId="6785c3b0d69b5fb9" providerId="LiveId" clId="{0BE3BA8C-94F9-46EE-8318-23C30858F7B6}" dt="2020-03-05T09:52:04.112" v="45" actId="47"/>
        <pc:sldMkLst>
          <pc:docMk/>
          <pc:sldMk cId="3231521723" sldId="578"/>
        </pc:sldMkLst>
      </pc:sldChg>
      <pc:sldChg chg="del">
        <pc:chgData name="stephanie voss" userId="6785c3b0d69b5fb9" providerId="LiveId" clId="{0BE3BA8C-94F9-46EE-8318-23C30858F7B6}" dt="2020-03-05T09:52:04.682" v="49" actId="47"/>
        <pc:sldMkLst>
          <pc:docMk/>
          <pc:sldMk cId="2595856997" sldId="579"/>
        </pc:sldMkLst>
      </pc:sldChg>
      <pc:sldChg chg="del">
        <pc:chgData name="stephanie voss" userId="6785c3b0d69b5fb9" providerId="LiveId" clId="{0BE3BA8C-94F9-46EE-8318-23C30858F7B6}" dt="2020-03-05T09:52:04.882" v="50" actId="47"/>
        <pc:sldMkLst>
          <pc:docMk/>
          <pc:sldMk cId="1724626170" sldId="580"/>
        </pc:sldMkLst>
      </pc:sldChg>
      <pc:sldChg chg="del">
        <pc:chgData name="stephanie voss" userId="6785c3b0d69b5fb9" providerId="LiveId" clId="{0BE3BA8C-94F9-46EE-8318-23C30858F7B6}" dt="2020-03-05T09:52:05.061" v="51" actId="47"/>
        <pc:sldMkLst>
          <pc:docMk/>
          <pc:sldMk cId="72568007" sldId="581"/>
        </pc:sldMkLst>
      </pc:sldChg>
      <pc:sldChg chg="del">
        <pc:chgData name="stephanie voss" userId="6785c3b0d69b5fb9" providerId="LiveId" clId="{0BE3BA8C-94F9-46EE-8318-23C30858F7B6}" dt="2020-03-05T09:52:05.384" v="52" actId="47"/>
        <pc:sldMkLst>
          <pc:docMk/>
          <pc:sldMk cId="1385634829" sldId="582"/>
        </pc:sldMkLst>
      </pc:sldChg>
    </pc:docChg>
  </pc:docChgLst>
  <pc:docChgLst>
    <pc:chgData name="Abdul Rasheed Feroz Khan" userId="S::feroz@codesizzler.info::d45c39c3-468a-497a-b3b3-3f55490551c8" providerId="AD" clId="Web-{537C05FB-C510-F520-72EB-F1B86B6364C2}"/>
    <pc:docChg chg="modSld">
      <pc:chgData name="Abdul Rasheed Feroz Khan" userId="S::feroz@codesizzler.info::d45c39c3-468a-497a-b3b3-3f55490551c8" providerId="AD" clId="Web-{537C05FB-C510-F520-72EB-F1B86B6364C2}" dt="2022-09-13T12:44:34.011" v="31" actId="20577"/>
      <pc:docMkLst>
        <pc:docMk/>
      </pc:docMkLst>
      <pc:sldChg chg="modSp">
        <pc:chgData name="Abdul Rasheed Feroz Khan" userId="S::feroz@codesizzler.info::d45c39c3-468a-497a-b3b3-3f55490551c8" providerId="AD" clId="Web-{537C05FB-C510-F520-72EB-F1B86B6364C2}" dt="2022-09-13T12:44:34.011" v="31" actId="20577"/>
        <pc:sldMkLst>
          <pc:docMk/>
          <pc:sldMk cId="2402277508" sldId="567"/>
        </pc:sldMkLst>
        <pc:spChg chg="mod">
          <ac:chgData name="Abdul Rasheed Feroz Khan" userId="S::feroz@codesizzler.info::d45c39c3-468a-497a-b3b3-3f55490551c8" providerId="AD" clId="Web-{537C05FB-C510-F520-72EB-F1B86B6364C2}" dt="2022-09-13T12:44:34.011" v="31" actId="20577"/>
          <ac:spMkLst>
            <pc:docMk/>
            <pc:sldMk cId="2402277508" sldId="567"/>
            <ac:spMk id="3" creationId="{C69AC615-1CCB-4D1F-A9CE-D7C2700B07F3}"/>
          </ac:spMkLst>
        </pc:spChg>
      </pc:sldChg>
    </pc:docChg>
  </pc:docChgLst>
  <pc:docChgLst>
    <pc:chgData name="stephanie voss" userId="6785c3b0d69b5fb9" providerId="LiveId" clId="{369F4953-9261-44CA-9B8A-0F0DF2FDD5C1}"/>
    <pc:docChg chg="undo redo custSel addSld delSld modSld sldOrd modSection">
      <pc:chgData name="stephanie voss" userId="6785c3b0d69b5fb9" providerId="LiveId" clId="{369F4953-9261-44CA-9B8A-0F0DF2FDD5C1}" dt="2020-03-05T11:08:43.041" v="3889" actId="1076"/>
      <pc:docMkLst>
        <pc:docMk/>
      </pc:docMkLst>
      <pc:sldChg chg="modSp del">
        <pc:chgData name="stephanie voss" userId="6785c3b0d69b5fb9" providerId="LiveId" clId="{369F4953-9261-44CA-9B8A-0F0DF2FDD5C1}" dt="2020-03-05T10:08:29.289" v="1" actId="47"/>
        <pc:sldMkLst>
          <pc:docMk/>
          <pc:sldMk cId="282970528" sldId="555"/>
        </pc:sldMkLst>
        <pc:spChg chg="mod">
          <ac:chgData name="stephanie voss" userId="6785c3b0d69b5fb9" providerId="LiveId" clId="{369F4953-9261-44CA-9B8A-0F0DF2FDD5C1}" dt="2020-03-05T10:08:26.936" v="0" actId="6549"/>
          <ac:spMkLst>
            <pc:docMk/>
            <pc:sldMk cId="282970528" sldId="555"/>
            <ac:spMk id="2" creationId="{EB1A2A78-52B8-4C97-B8F4-6EC5E3DEA7E5}"/>
          </ac:spMkLst>
        </pc:spChg>
      </pc:sldChg>
      <pc:sldChg chg="del">
        <pc:chgData name="stephanie voss" userId="6785c3b0d69b5fb9" providerId="LiveId" clId="{369F4953-9261-44CA-9B8A-0F0DF2FDD5C1}" dt="2020-03-05T10:09:23.439" v="79" actId="47"/>
        <pc:sldMkLst>
          <pc:docMk/>
          <pc:sldMk cId="2557166443" sldId="557"/>
        </pc:sldMkLst>
      </pc:sldChg>
      <pc:sldChg chg="del">
        <pc:chgData name="stephanie voss" userId="6785c3b0d69b5fb9" providerId="LiveId" clId="{369F4953-9261-44CA-9B8A-0F0DF2FDD5C1}" dt="2020-03-05T10:10:00.753" v="85" actId="47"/>
        <pc:sldMkLst>
          <pc:docMk/>
          <pc:sldMk cId="577812170" sldId="561"/>
        </pc:sldMkLst>
      </pc:sldChg>
      <pc:sldChg chg="del">
        <pc:chgData name="stephanie voss" userId="6785c3b0d69b5fb9" providerId="LiveId" clId="{369F4953-9261-44CA-9B8A-0F0DF2FDD5C1}" dt="2020-03-05T10:10:01.801" v="86" actId="47"/>
        <pc:sldMkLst>
          <pc:docMk/>
          <pc:sldMk cId="1613647013" sldId="562"/>
        </pc:sldMkLst>
      </pc:sldChg>
      <pc:sldChg chg="del">
        <pc:chgData name="stephanie voss" userId="6785c3b0d69b5fb9" providerId="LiveId" clId="{369F4953-9261-44CA-9B8A-0F0DF2FDD5C1}" dt="2020-03-05T10:10:00.474" v="84" actId="47"/>
        <pc:sldMkLst>
          <pc:docMk/>
          <pc:sldMk cId="975043480" sldId="563"/>
        </pc:sldMkLst>
      </pc:sldChg>
      <pc:sldChg chg="del">
        <pc:chgData name="stephanie voss" userId="6785c3b0d69b5fb9" providerId="LiveId" clId="{369F4953-9261-44CA-9B8A-0F0DF2FDD5C1}" dt="2020-03-05T10:09:59.974" v="82" actId="47"/>
        <pc:sldMkLst>
          <pc:docMk/>
          <pc:sldMk cId="2382602234" sldId="564"/>
        </pc:sldMkLst>
      </pc:sldChg>
      <pc:sldChg chg="del">
        <pc:chgData name="stephanie voss" userId="6785c3b0d69b5fb9" providerId="LiveId" clId="{369F4953-9261-44CA-9B8A-0F0DF2FDD5C1}" dt="2020-03-05T10:10:00.168" v="83" actId="47"/>
        <pc:sldMkLst>
          <pc:docMk/>
          <pc:sldMk cId="2560814785" sldId="565"/>
        </pc:sldMkLst>
      </pc:sldChg>
      <pc:sldChg chg="modSp add del ord">
        <pc:chgData name="stephanie voss" userId="6785c3b0d69b5fb9" providerId="LiveId" clId="{369F4953-9261-44CA-9B8A-0F0DF2FDD5C1}" dt="2020-03-05T10:08:59.996" v="38" actId="47"/>
        <pc:sldMkLst>
          <pc:docMk/>
          <pc:sldMk cId="1156016683" sldId="567"/>
        </pc:sldMkLst>
        <pc:spChg chg="mod">
          <ac:chgData name="stephanie voss" userId="6785c3b0d69b5fb9" providerId="LiveId" clId="{369F4953-9261-44CA-9B8A-0F0DF2FDD5C1}" dt="2020-03-05T10:08:44.313" v="35" actId="20577"/>
          <ac:spMkLst>
            <pc:docMk/>
            <pc:sldMk cId="1156016683" sldId="567"/>
            <ac:spMk id="2" creationId="{F194224B-F224-4296-BEB2-3E08F0CDE06A}"/>
          </ac:spMkLst>
        </pc:spChg>
      </pc:sldChg>
      <pc:sldChg chg="modSp add ord">
        <pc:chgData name="stephanie voss" userId="6785c3b0d69b5fb9" providerId="LiveId" clId="{369F4953-9261-44CA-9B8A-0F0DF2FDD5C1}" dt="2020-03-05T10:09:21.672" v="78"/>
        <pc:sldMkLst>
          <pc:docMk/>
          <pc:sldMk cId="2402277508" sldId="567"/>
        </pc:sldMkLst>
        <pc:spChg chg="mod">
          <ac:chgData name="stephanie voss" userId="6785c3b0d69b5fb9" providerId="LiveId" clId="{369F4953-9261-44CA-9B8A-0F0DF2FDD5C1}" dt="2020-03-05T10:09:17.616" v="76" actId="20577"/>
          <ac:spMkLst>
            <pc:docMk/>
            <pc:sldMk cId="2402277508" sldId="567"/>
            <ac:spMk id="2" creationId="{B6984F27-352C-4B11-9065-D9CD4C842A71}"/>
          </ac:spMkLst>
        </pc:spChg>
      </pc:sldChg>
      <pc:sldChg chg="add del">
        <pc:chgData name="stephanie voss" userId="6785c3b0d69b5fb9" providerId="LiveId" clId="{369F4953-9261-44CA-9B8A-0F0DF2FDD5C1}" dt="2020-03-05T10:09:35.455" v="81" actId="47"/>
        <pc:sldMkLst>
          <pc:docMk/>
          <pc:sldMk cId="776167843" sldId="568"/>
        </pc:sldMkLst>
      </pc:sldChg>
      <pc:sldChg chg="addSp modSp add">
        <pc:chgData name="stephanie voss" userId="6785c3b0d69b5fb9" providerId="LiveId" clId="{369F4953-9261-44CA-9B8A-0F0DF2FDD5C1}" dt="2020-03-05T10:11:45.825" v="141" actId="12"/>
        <pc:sldMkLst>
          <pc:docMk/>
          <pc:sldMk cId="3993425814" sldId="568"/>
        </pc:sldMkLst>
        <pc:spChg chg="mod">
          <ac:chgData name="stephanie voss" userId="6785c3b0d69b5fb9" providerId="LiveId" clId="{369F4953-9261-44CA-9B8A-0F0DF2FDD5C1}" dt="2020-03-05T10:10:16.179" v="113" actId="20577"/>
          <ac:spMkLst>
            <pc:docMk/>
            <pc:sldMk cId="3993425814" sldId="568"/>
            <ac:spMk id="2" creationId="{77C19A6D-64E0-4BB5-AE46-5DDA76759943}"/>
          </ac:spMkLst>
        </pc:spChg>
        <pc:spChg chg="mod">
          <ac:chgData name="stephanie voss" userId="6785c3b0d69b5fb9" providerId="LiveId" clId="{369F4953-9261-44CA-9B8A-0F0DF2FDD5C1}" dt="2020-03-05T10:11:45.825" v="141" actId="12"/>
          <ac:spMkLst>
            <pc:docMk/>
            <pc:sldMk cId="3993425814" sldId="568"/>
            <ac:spMk id="3" creationId="{43B3FD02-9E62-43AF-87F7-4AEFA620BD8F}"/>
          </ac:spMkLst>
        </pc:spChg>
        <pc:spChg chg="add mod">
          <ac:chgData name="stephanie voss" userId="6785c3b0d69b5fb9" providerId="LiveId" clId="{369F4953-9261-44CA-9B8A-0F0DF2FDD5C1}" dt="2020-03-05T10:10:37.004" v="116" actId="1076"/>
          <ac:spMkLst>
            <pc:docMk/>
            <pc:sldMk cId="3993425814" sldId="568"/>
            <ac:spMk id="5" creationId="{BC313E4C-1CD2-4C5F-9E81-2C919810A542}"/>
          </ac:spMkLst>
        </pc:spChg>
      </pc:sldChg>
      <pc:sldChg chg="addSp delSp modSp add">
        <pc:chgData name="stephanie voss" userId="6785c3b0d69b5fb9" providerId="LiveId" clId="{369F4953-9261-44CA-9B8A-0F0DF2FDD5C1}" dt="2020-03-05T10:12:30.192" v="183" actId="1076"/>
        <pc:sldMkLst>
          <pc:docMk/>
          <pc:sldMk cId="1266698823" sldId="569"/>
        </pc:sldMkLst>
        <pc:spChg chg="mod">
          <ac:chgData name="stephanie voss" userId="6785c3b0d69b5fb9" providerId="LiveId" clId="{369F4953-9261-44CA-9B8A-0F0DF2FDD5C1}" dt="2020-03-05T10:12:12.583" v="180" actId="20577"/>
          <ac:spMkLst>
            <pc:docMk/>
            <pc:sldMk cId="1266698823" sldId="569"/>
            <ac:spMk id="2" creationId="{F3D6084E-7F24-4F02-8BE5-C147C75338F3}"/>
          </ac:spMkLst>
        </pc:spChg>
        <pc:spChg chg="del">
          <ac:chgData name="stephanie voss" userId="6785c3b0d69b5fb9" providerId="LiveId" clId="{369F4953-9261-44CA-9B8A-0F0DF2FDD5C1}" dt="2020-03-05T10:12:26.578" v="181" actId="478"/>
          <ac:spMkLst>
            <pc:docMk/>
            <pc:sldMk cId="1266698823" sldId="569"/>
            <ac:spMk id="3" creationId="{7170DE5A-643F-4896-94E3-9FA3CFB94BAE}"/>
          </ac:spMkLst>
        </pc:spChg>
        <pc:spChg chg="add mod">
          <ac:chgData name="stephanie voss" userId="6785c3b0d69b5fb9" providerId="LiveId" clId="{369F4953-9261-44CA-9B8A-0F0DF2FDD5C1}" dt="2020-03-05T10:12:30.192" v="183" actId="1076"/>
          <ac:spMkLst>
            <pc:docMk/>
            <pc:sldMk cId="1266698823" sldId="569"/>
            <ac:spMk id="7" creationId="{66C7DAE3-A197-432F-8896-967954CD9B69}"/>
          </ac:spMkLst>
        </pc:spChg>
        <pc:spChg chg="add mod">
          <ac:chgData name="stephanie voss" userId="6785c3b0d69b5fb9" providerId="LiveId" clId="{369F4953-9261-44CA-9B8A-0F0DF2FDD5C1}" dt="2020-03-05T10:12:30.192" v="183" actId="1076"/>
          <ac:spMkLst>
            <pc:docMk/>
            <pc:sldMk cId="1266698823" sldId="569"/>
            <ac:spMk id="8" creationId="{B9E975E1-A212-4F67-AA3C-9BE6C660C73B}"/>
          </ac:spMkLst>
        </pc:spChg>
        <pc:spChg chg="add mod">
          <ac:chgData name="stephanie voss" userId="6785c3b0d69b5fb9" providerId="LiveId" clId="{369F4953-9261-44CA-9B8A-0F0DF2FDD5C1}" dt="2020-03-05T10:12:30.192" v="183" actId="1076"/>
          <ac:spMkLst>
            <pc:docMk/>
            <pc:sldMk cId="1266698823" sldId="569"/>
            <ac:spMk id="10" creationId="{C466AAAA-AB6E-4C71-9E32-F30E39F30C54}"/>
          </ac:spMkLst>
        </pc:spChg>
        <pc:picChg chg="add mod">
          <ac:chgData name="stephanie voss" userId="6785c3b0d69b5fb9" providerId="LiveId" clId="{369F4953-9261-44CA-9B8A-0F0DF2FDD5C1}" dt="2020-03-05T10:12:30.192" v="183" actId="1076"/>
          <ac:picMkLst>
            <pc:docMk/>
            <pc:sldMk cId="1266698823" sldId="569"/>
            <ac:picMk id="5" creationId="{1E1A38F1-773E-488C-A22D-4449E7C29424}"/>
          </ac:picMkLst>
        </pc:picChg>
        <pc:picChg chg="add mod">
          <ac:chgData name="stephanie voss" userId="6785c3b0d69b5fb9" providerId="LiveId" clId="{369F4953-9261-44CA-9B8A-0F0DF2FDD5C1}" dt="2020-03-05T10:12:30.192" v="183" actId="1076"/>
          <ac:picMkLst>
            <pc:docMk/>
            <pc:sldMk cId="1266698823" sldId="569"/>
            <ac:picMk id="6" creationId="{83E5B40D-57A8-4C75-B680-08692A0C2AD7}"/>
          </ac:picMkLst>
        </pc:picChg>
        <pc:picChg chg="add mod">
          <ac:chgData name="stephanie voss" userId="6785c3b0d69b5fb9" providerId="LiveId" clId="{369F4953-9261-44CA-9B8A-0F0DF2FDD5C1}" dt="2020-03-05T10:12:30.192" v="183" actId="1076"/>
          <ac:picMkLst>
            <pc:docMk/>
            <pc:sldMk cId="1266698823" sldId="569"/>
            <ac:picMk id="9" creationId="{3B2573D6-57A9-4943-9994-B2DD03CCE32C}"/>
          </ac:picMkLst>
        </pc:picChg>
      </pc:sldChg>
      <pc:sldChg chg="addSp delSp modSp add">
        <pc:chgData name="stephanie voss" userId="6785c3b0d69b5fb9" providerId="LiveId" clId="{369F4953-9261-44CA-9B8A-0F0DF2FDD5C1}" dt="2020-03-05T10:13:40.455" v="226" actId="20577"/>
        <pc:sldMkLst>
          <pc:docMk/>
          <pc:sldMk cId="3593127819" sldId="570"/>
        </pc:sldMkLst>
        <pc:spChg chg="mod">
          <ac:chgData name="stephanie voss" userId="6785c3b0d69b5fb9" providerId="LiveId" clId="{369F4953-9261-44CA-9B8A-0F0DF2FDD5C1}" dt="2020-03-05T10:13:40.455" v="226" actId="20577"/>
          <ac:spMkLst>
            <pc:docMk/>
            <pc:sldMk cId="3593127819" sldId="570"/>
            <ac:spMk id="2" creationId="{3EE2EB53-8E88-4274-8EC2-F4FABA5FDF2B}"/>
          </ac:spMkLst>
        </pc:spChg>
        <pc:spChg chg="del mod">
          <ac:chgData name="stephanie voss" userId="6785c3b0d69b5fb9" providerId="LiveId" clId="{369F4953-9261-44CA-9B8A-0F0DF2FDD5C1}" dt="2020-03-05T10:12:53.698" v="186" actId="478"/>
          <ac:spMkLst>
            <pc:docMk/>
            <pc:sldMk cId="3593127819" sldId="570"/>
            <ac:spMk id="3" creationId="{C8840A58-DC07-4ED9-AF36-5808A1719C9A}"/>
          </ac:spMkLst>
        </pc:spChg>
        <pc:spChg chg="add mod">
          <ac:chgData name="stephanie voss" userId="6785c3b0d69b5fb9" providerId="LiveId" clId="{369F4953-9261-44CA-9B8A-0F0DF2FDD5C1}" dt="2020-03-05T10:13:30.640" v="197" actId="1076"/>
          <ac:spMkLst>
            <pc:docMk/>
            <pc:sldMk cId="3593127819" sldId="570"/>
            <ac:spMk id="6" creationId="{A0DA7C1F-6961-45B5-88AE-0B68A5DD5820}"/>
          </ac:spMkLst>
        </pc:spChg>
        <pc:spChg chg="add mod">
          <ac:chgData name="stephanie voss" userId="6785c3b0d69b5fb9" providerId="LiveId" clId="{369F4953-9261-44CA-9B8A-0F0DF2FDD5C1}" dt="2020-03-05T10:13:22.874" v="195" actId="1076"/>
          <ac:spMkLst>
            <pc:docMk/>
            <pc:sldMk cId="3593127819" sldId="570"/>
            <ac:spMk id="7" creationId="{7C4DE429-E28F-471F-AC7E-105D7D6DC5F4}"/>
          </ac:spMkLst>
        </pc:spChg>
        <pc:spChg chg="add mod">
          <ac:chgData name="stephanie voss" userId="6785c3b0d69b5fb9" providerId="LiveId" clId="{369F4953-9261-44CA-9B8A-0F0DF2FDD5C1}" dt="2020-03-05T10:13:22.874" v="195" actId="1076"/>
          <ac:spMkLst>
            <pc:docMk/>
            <pc:sldMk cId="3593127819" sldId="570"/>
            <ac:spMk id="8" creationId="{A6F5C051-8089-4388-A8B1-5059A7C4845D}"/>
          </ac:spMkLst>
        </pc:spChg>
        <pc:graphicFrameChg chg="add mod">
          <ac:chgData name="stephanie voss" userId="6785c3b0d69b5fb9" providerId="LiveId" clId="{369F4953-9261-44CA-9B8A-0F0DF2FDD5C1}" dt="2020-03-05T10:13:27.315" v="196" actId="1076"/>
          <ac:graphicFrameMkLst>
            <pc:docMk/>
            <pc:sldMk cId="3593127819" sldId="570"/>
            <ac:graphicFrameMk id="5" creationId="{91C47EA3-737B-40E4-AB5C-AA3AA7FA3650}"/>
          </ac:graphicFrameMkLst>
        </pc:graphicFrameChg>
      </pc:sldChg>
      <pc:sldChg chg="addSp delSp modSp add">
        <pc:chgData name="stephanie voss" userId="6785c3b0d69b5fb9" providerId="LiveId" clId="{369F4953-9261-44CA-9B8A-0F0DF2FDD5C1}" dt="2020-03-05T10:16:59.540" v="292" actId="1076"/>
        <pc:sldMkLst>
          <pc:docMk/>
          <pc:sldMk cId="4009175769" sldId="571"/>
        </pc:sldMkLst>
        <pc:spChg chg="mod">
          <ac:chgData name="stephanie voss" userId="6785c3b0d69b5fb9" providerId="LiveId" clId="{369F4953-9261-44CA-9B8A-0F0DF2FDD5C1}" dt="2020-03-05T10:14:25.999" v="263" actId="20577"/>
          <ac:spMkLst>
            <pc:docMk/>
            <pc:sldMk cId="4009175769" sldId="571"/>
            <ac:spMk id="2" creationId="{6E8922C0-A22D-4089-BFFA-FE965DF05D5A}"/>
          </ac:spMkLst>
        </pc:spChg>
        <pc:spChg chg="del">
          <ac:chgData name="stephanie voss" userId="6785c3b0d69b5fb9" providerId="LiveId" clId="{369F4953-9261-44CA-9B8A-0F0DF2FDD5C1}" dt="2020-03-05T10:14:03.733" v="228" actId="478"/>
          <ac:spMkLst>
            <pc:docMk/>
            <pc:sldMk cId="4009175769" sldId="571"/>
            <ac:spMk id="3" creationId="{6B397BE5-E94D-4B87-95A7-8BCF625E4423}"/>
          </ac:spMkLst>
        </pc:spChg>
        <pc:spChg chg="add del mod">
          <ac:chgData name="stephanie voss" userId="6785c3b0d69b5fb9" providerId="LiveId" clId="{369F4953-9261-44CA-9B8A-0F0DF2FDD5C1}" dt="2020-03-05T10:16:06.024" v="277" actId="478"/>
          <ac:spMkLst>
            <pc:docMk/>
            <pc:sldMk cId="4009175769" sldId="571"/>
            <ac:spMk id="5" creationId="{08732EF2-593A-48EB-B3A8-ABCC558B3E3A}"/>
          </ac:spMkLst>
        </pc:spChg>
        <pc:spChg chg="add mod">
          <ac:chgData name="stephanie voss" userId="6785c3b0d69b5fb9" providerId="LiveId" clId="{369F4953-9261-44CA-9B8A-0F0DF2FDD5C1}" dt="2020-03-05T10:14:09.809" v="230" actId="1076"/>
          <ac:spMkLst>
            <pc:docMk/>
            <pc:sldMk cId="4009175769" sldId="571"/>
            <ac:spMk id="6" creationId="{3DA6AC9E-EE2C-4518-81A4-D10BCC3D7C08}"/>
          </ac:spMkLst>
        </pc:spChg>
        <pc:spChg chg="add mod">
          <ac:chgData name="stephanie voss" userId="6785c3b0d69b5fb9" providerId="LiveId" clId="{369F4953-9261-44CA-9B8A-0F0DF2FDD5C1}" dt="2020-03-05T10:14:09.809" v="230" actId="1076"/>
          <ac:spMkLst>
            <pc:docMk/>
            <pc:sldMk cId="4009175769" sldId="571"/>
            <ac:spMk id="7" creationId="{4F86BD8D-AAD7-4122-A8B2-CBA7BB12E40D}"/>
          </ac:spMkLst>
        </pc:spChg>
        <pc:spChg chg="add mod">
          <ac:chgData name="stephanie voss" userId="6785c3b0d69b5fb9" providerId="LiveId" clId="{369F4953-9261-44CA-9B8A-0F0DF2FDD5C1}" dt="2020-03-05T10:14:09.809" v="230" actId="1076"/>
          <ac:spMkLst>
            <pc:docMk/>
            <pc:sldMk cId="4009175769" sldId="571"/>
            <ac:spMk id="8" creationId="{352A5214-5C9A-4BFD-BD55-30740644AA3A}"/>
          </ac:spMkLst>
        </pc:spChg>
        <pc:spChg chg="add mod">
          <ac:chgData name="stephanie voss" userId="6785c3b0d69b5fb9" providerId="LiveId" clId="{369F4953-9261-44CA-9B8A-0F0DF2FDD5C1}" dt="2020-03-05T10:14:09.809" v="230" actId="1076"/>
          <ac:spMkLst>
            <pc:docMk/>
            <pc:sldMk cId="4009175769" sldId="571"/>
            <ac:spMk id="9" creationId="{D387C98C-769C-4845-9A94-E885F5111AC8}"/>
          </ac:spMkLst>
        </pc:spChg>
        <pc:spChg chg="add mod">
          <ac:chgData name="stephanie voss" userId="6785c3b0d69b5fb9" providerId="LiveId" clId="{369F4953-9261-44CA-9B8A-0F0DF2FDD5C1}" dt="2020-03-05T10:16:59.540" v="292" actId="1076"/>
          <ac:spMkLst>
            <pc:docMk/>
            <pc:sldMk cId="4009175769" sldId="571"/>
            <ac:spMk id="10" creationId="{DE5D9749-5C98-4FF3-8E1B-6673A01FC54B}"/>
          </ac:spMkLst>
        </pc:spChg>
        <pc:spChg chg="add mod">
          <ac:chgData name="stephanie voss" userId="6785c3b0d69b5fb9" providerId="LiveId" clId="{369F4953-9261-44CA-9B8A-0F0DF2FDD5C1}" dt="2020-03-05T10:14:41.665" v="264" actId="207"/>
          <ac:spMkLst>
            <pc:docMk/>
            <pc:sldMk cId="4009175769" sldId="571"/>
            <ac:spMk id="11" creationId="{70D2F0EB-A814-44C4-B300-632AA327285A}"/>
          </ac:spMkLst>
        </pc:spChg>
        <pc:spChg chg="add mod">
          <ac:chgData name="stephanie voss" userId="6785c3b0d69b5fb9" providerId="LiveId" clId="{369F4953-9261-44CA-9B8A-0F0DF2FDD5C1}" dt="2020-03-05T10:14:41.665" v="264" actId="207"/>
          <ac:spMkLst>
            <pc:docMk/>
            <pc:sldMk cId="4009175769" sldId="571"/>
            <ac:spMk id="12" creationId="{E2E4A74A-A5E7-40F1-A4CE-7BC9C5FFA923}"/>
          </ac:spMkLst>
        </pc:spChg>
        <pc:spChg chg="add mod">
          <ac:chgData name="stephanie voss" userId="6785c3b0d69b5fb9" providerId="LiveId" clId="{369F4953-9261-44CA-9B8A-0F0DF2FDD5C1}" dt="2020-03-05T10:14:41.665" v="264" actId="207"/>
          <ac:spMkLst>
            <pc:docMk/>
            <pc:sldMk cId="4009175769" sldId="571"/>
            <ac:spMk id="13" creationId="{9ABFE34E-0485-448E-8827-97FE443CA211}"/>
          </ac:spMkLst>
        </pc:spChg>
        <pc:spChg chg="add mod">
          <ac:chgData name="stephanie voss" userId="6785c3b0d69b5fb9" providerId="LiveId" clId="{369F4953-9261-44CA-9B8A-0F0DF2FDD5C1}" dt="2020-03-05T10:14:41.665" v="264" actId="207"/>
          <ac:spMkLst>
            <pc:docMk/>
            <pc:sldMk cId="4009175769" sldId="571"/>
            <ac:spMk id="14" creationId="{C73FE7ED-6FD0-4ACF-8287-FA6A5DA19864}"/>
          </ac:spMkLst>
        </pc:spChg>
        <pc:spChg chg="add mod">
          <ac:chgData name="stephanie voss" userId="6785c3b0d69b5fb9" providerId="LiveId" clId="{369F4953-9261-44CA-9B8A-0F0DF2FDD5C1}" dt="2020-03-05T10:14:09.809" v="230" actId="1076"/>
          <ac:spMkLst>
            <pc:docMk/>
            <pc:sldMk cId="4009175769" sldId="571"/>
            <ac:spMk id="19" creationId="{F4E2465D-5C84-4DE6-8825-34EE212A2140}"/>
          </ac:spMkLst>
        </pc:spChg>
        <pc:spChg chg="add mod">
          <ac:chgData name="stephanie voss" userId="6785c3b0d69b5fb9" providerId="LiveId" clId="{369F4953-9261-44CA-9B8A-0F0DF2FDD5C1}" dt="2020-03-05T10:14:09.809" v="230" actId="1076"/>
          <ac:spMkLst>
            <pc:docMk/>
            <pc:sldMk cId="4009175769" sldId="571"/>
            <ac:spMk id="20" creationId="{E5B902D2-D1DE-4EC7-95FC-892FF5E1EC8C}"/>
          </ac:spMkLst>
        </pc:spChg>
        <pc:spChg chg="add mod">
          <ac:chgData name="stephanie voss" userId="6785c3b0d69b5fb9" providerId="LiveId" clId="{369F4953-9261-44CA-9B8A-0F0DF2FDD5C1}" dt="2020-03-05T10:14:09.809" v="230" actId="1076"/>
          <ac:spMkLst>
            <pc:docMk/>
            <pc:sldMk cId="4009175769" sldId="571"/>
            <ac:spMk id="21" creationId="{78FB2A38-4C4C-4179-9328-612FEE5298C4}"/>
          </ac:spMkLst>
        </pc:spChg>
        <pc:spChg chg="add mod">
          <ac:chgData name="stephanie voss" userId="6785c3b0d69b5fb9" providerId="LiveId" clId="{369F4953-9261-44CA-9B8A-0F0DF2FDD5C1}" dt="2020-03-05T10:14:09.809" v="230" actId="1076"/>
          <ac:spMkLst>
            <pc:docMk/>
            <pc:sldMk cId="4009175769" sldId="571"/>
            <ac:spMk id="22" creationId="{48CB03AD-C4C5-4251-A0D9-5ED4824EEB14}"/>
          </ac:spMkLst>
        </pc:spChg>
        <pc:spChg chg="add mod ord">
          <ac:chgData name="stephanie voss" userId="6785c3b0d69b5fb9" providerId="LiveId" clId="{369F4953-9261-44CA-9B8A-0F0DF2FDD5C1}" dt="2020-03-05T10:16:22.670" v="283" actId="167"/>
          <ac:spMkLst>
            <pc:docMk/>
            <pc:sldMk cId="4009175769" sldId="571"/>
            <ac:spMk id="33" creationId="{4CEB96A4-B066-41C6-BFED-2E818A451CB9}"/>
          </ac:spMkLst>
        </pc:spChg>
        <pc:cxnChg chg="add mod">
          <ac:chgData name="stephanie voss" userId="6785c3b0d69b5fb9" providerId="LiveId" clId="{369F4953-9261-44CA-9B8A-0F0DF2FDD5C1}" dt="2020-03-05T10:16:39.398" v="287" actId="14100"/>
          <ac:cxnSpMkLst>
            <pc:docMk/>
            <pc:sldMk cId="4009175769" sldId="571"/>
            <ac:cxnSpMk id="15" creationId="{8C19270D-7D7F-44A6-AC7A-E5CCC779220C}"/>
          </ac:cxnSpMkLst>
        </pc:cxnChg>
        <pc:cxnChg chg="add mod">
          <ac:chgData name="stephanie voss" userId="6785c3b0d69b5fb9" providerId="LiveId" clId="{369F4953-9261-44CA-9B8A-0F0DF2FDD5C1}" dt="2020-03-05T10:16:53.536" v="291" actId="14100"/>
          <ac:cxnSpMkLst>
            <pc:docMk/>
            <pc:sldMk cId="4009175769" sldId="571"/>
            <ac:cxnSpMk id="16" creationId="{792E63AD-2D35-4934-8A10-6ADAA543C805}"/>
          </ac:cxnSpMkLst>
        </pc:cxnChg>
        <pc:cxnChg chg="add mod">
          <ac:chgData name="stephanie voss" userId="6785c3b0d69b5fb9" providerId="LiveId" clId="{369F4953-9261-44CA-9B8A-0F0DF2FDD5C1}" dt="2020-03-05T10:16:47.361" v="289" actId="14100"/>
          <ac:cxnSpMkLst>
            <pc:docMk/>
            <pc:sldMk cId="4009175769" sldId="571"/>
            <ac:cxnSpMk id="17" creationId="{CC64ED40-1680-41A4-A030-2A511679B678}"/>
          </ac:cxnSpMkLst>
        </pc:cxnChg>
        <pc:cxnChg chg="add mod">
          <ac:chgData name="stephanie voss" userId="6785c3b0d69b5fb9" providerId="LiveId" clId="{369F4953-9261-44CA-9B8A-0F0DF2FDD5C1}" dt="2020-03-05T10:16:49.810" v="290" actId="14100"/>
          <ac:cxnSpMkLst>
            <pc:docMk/>
            <pc:sldMk cId="4009175769" sldId="571"/>
            <ac:cxnSpMk id="18" creationId="{70BCAA10-1711-4E75-9E93-481ED26A975B}"/>
          </ac:cxnSpMkLst>
        </pc:cxnChg>
      </pc:sldChg>
      <pc:sldChg chg="addSp delSp modSp add modNotesTx">
        <pc:chgData name="stephanie voss" userId="6785c3b0d69b5fb9" providerId="LiveId" clId="{369F4953-9261-44CA-9B8A-0F0DF2FDD5C1}" dt="2020-03-05T10:20:44.548" v="835" actId="20577"/>
        <pc:sldMkLst>
          <pc:docMk/>
          <pc:sldMk cId="2252774848" sldId="572"/>
        </pc:sldMkLst>
        <pc:spChg chg="mod">
          <ac:chgData name="stephanie voss" userId="6785c3b0d69b5fb9" providerId="LiveId" clId="{369F4953-9261-44CA-9B8A-0F0DF2FDD5C1}" dt="2020-03-05T10:17:42.966" v="325" actId="20577"/>
          <ac:spMkLst>
            <pc:docMk/>
            <pc:sldMk cId="2252774848" sldId="572"/>
            <ac:spMk id="2" creationId="{227B6DC7-2D3E-424B-B379-DDAB4255E6D5}"/>
          </ac:spMkLst>
        </pc:spChg>
        <pc:spChg chg="del">
          <ac:chgData name="stephanie voss" userId="6785c3b0d69b5fb9" providerId="LiveId" clId="{369F4953-9261-44CA-9B8A-0F0DF2FDD5C1}" dt="2020-03-05T10:17:30.287" v="294" actId="478"/>
          <ac:spMkLst>
            <pc:docMk/>
            <pc:sldMk cId="2252774848" sldId="572"/>
            <ac:spMk id="3" creationId="{7C539D5F-C053-4E47-B93A-5B8E67565922}"/>
          </ac:spMkLst>
        </pc:spChg>
        <pc:graphicFrameChg chg="add mod">
          <ac:chgData name="stephanie voss" userId="6785c3b0d69b5fb9" providerId="LiveId" clId="{369F4953-9261-44CA-9B8A-0F0DF2FDD5C1}" dt="2020-03-05T10:17:33.566" v="296" actId="1076"/>
          <ac:graphicFrameMkLst>
            <pc:docMk/>
            <pc:sldMk cId="2252774848" sldId="572"/>
            <ac:graphicFrameMk id="5" creationId="{AC57AC14-9019-4334-9D5B-8B0C138CF79D}"/>
          </ac:graphicFrameMkLst>
        </pc:graphicFrameChg>
      </pc:sldChg>
      <pc:sldChg chg="addSp delSp modSp add">
        <pc:chgData name="stephanie voss" userId="6785c3b0d69b5fb9" providerId="LiveId" clId="{369F4953-9261-44CA-9B8A-0F0DF2FDD5C1}" dt="2020-03-05T10:22:04.086" v="867" actId="207"/>
        <pc:sldMkLst>
          <pc:docMk/>
          <pc:sldMk cId="3737868616" sldId="573"/>
        </pc:sldMkLst>
        <pc:spChg chg="mod">
          <ac:chgData name="stephanie voss" userId="6785c3b0d69b5fb9" providerId="LiveId" clId="{369F4953-9261-44CA-9B8A-0F0DF2FDD5C1}" dt="2020-03-05T10:21:34.338" v="866" actId="20577"/>
          <ac:spMkLst>
            <pc:docMk/>
            <pc:sldMk cId="3737868616" sldId="573"/>
            <ac:spMk id="2" creationId="{83AE9EF0-C6C8-4457-AB06-4FD72C9D1782}"/>
          </ac:spMkLst>
        </pc:spChg>
        <pc:spChg chg="del">
          <ac:chgData name="stephanie voss" userId="6785c3b0d69b5fb9" providerId="LiveId" clId="{369F4953-9261-44CA-9B8A-0F0DF2FDD5C1}" dt="2020-03-05T10:21:13.563" v="837" actId="478"/>
          <ac:spMkLst>
            <pc:docMk/>
            <pc:sldMk cId="3737868616" sldId="573"/>
            <ac:spMk id="3" creationId="{E591CD8A-71A2-4B0E-884C-9104C15E4439}"/>
          </ac:spMkLst>
        </pc:spChg>
        <pc:spChg chg="add mod">
          <ac:chgData name="stephanie voss" userId="6785c3b0d69b5fb9" providerId="LiveId" clId="{369F4953-9261-44CA-9B8A-0F0DF2FDD5C1}" dt="2020-03-05T10:21:21.029" v="839" actId="1076"/>
          <ac:spMkLst>
            <pc:docMk/>
            <pc:sldMk cId="3737868616" sldId="573"/>
            <ac:spMk id="5" creationId="{2E6FB6F5-D840-4020-8319-72A94293A0A6}"/>
          </ac:spMkLst>
        </pc:spChg>
        <pc:spChg chg="add mod">
          <ac:chgData name="stephanie voss" userId="6785c3b0d69b5fb9" providerId="LiveId" clId="{369F4953-9261-44CA-9B8A-0F0DF2FDD5C1}" dt="2020-03-05T10:21:21.029" v="839" actId="1076"/>
          <ac:spMkLst>
            <pc:docMk/>
            <pc:sldMk cId="3737868616" sldId="573"/>
            <ac:spMk id="6" creationId="{07AE416E-1861-499F-806E-D82E14721592}"/>
          </ac:spMkLst>
        </pc:spChg>
        <pc:spChg chg="add mod">
          <ac:chgData name="stephanie voss" userId="6785c3b0d69b5fb9" providerId="LiveId" clId="{369F4953-9261-44CA-9B8A-0F0DF2FDD5C1}" dt="2020-03-05T10:22:04.086" v="867" actId="207"/>
          <ac:spMkLst>
            <pc:docMk/>
            <pc:sldMk cId="3737868616" sldId="573"/>
            <ac:spMk id="7" creationId="{CF157662-8CA8-461E-A950-715996726AAE}"/>
          </ac:spMkLst>
        </pc:spChg>
        <pc:spChg chg="add mod">
          <ac:chgData name="stephanie voss" userId="6785c3b0d69b5fb9" providerId="LiveId" clId="{369F4953-9261-44CA-9B8A-0F0DF2FDD5C1}" dt="2020-03-05T10:21:21.029" v="839" actId="1076"/>
          <ac:spMkLst>
            <pc:docMk/>
            <pc:sldMk cId="3737868616" sldId="573"/>
            <ac:spMk id="8" creationId="{A1B95D8D-F24A-43BE-9AC3-F125EEB7DFDA}"/>
          </ac:spMkLst>
        </pc:spChg>
      </pc:sldChg>
      <pc:sldChg chg="addSp delSp modSp add modNotesTx">
        <pc:chgData name="stephanie voss" userId="6785c3b0d69b5fb9" providerId="LiveId" clId="{369F4953-9261-44CA-9B8A-0F0DF2FDD5C1}" dt="2020-03-05T10:25:37.817" v="1240" actId="20577"/>
        <pc:sldMkLst>
          <pc:docMk/>
          <pc:sldMk cId="1905884787" sldId="574"/>
        </pc:sldMkLst>
        <pc:spChg chg="mod">
          <ac:chgData name="stephanie voss" userId="6785c3b0d69b5fb9" providerId="LiveId" clId="{369F4953-9261-44CA-9B8A-0F0DF2FDD5C1}" dt="2020-03-05T10:24:18.534" v="918" actId="14100"/>
          <ac:spMkLst>
            <pc:docMk/>
            <pc:sldMk cId="1905884787" sldId="574"/>
            <ac:spMk id="2" creationId="{16E47E26-E3D8-4E80-982D-1D513442341E}"/>
          </ac:spMkLst>
        </pc:spChg>
        <pc:spChg chg="del">
          <ac:chgData name="stephanie voss" userId="6785c3b0d69b5fb9" providerId="LiveId" clId="{369F4953-9261-44CA-9B8A-0F0DF2FDD5C1}" dt="2020-03-05T10:22:38.698" v="869" actId="478"/>
          <ac:spMkLst>
            <pc:docMk/>
            <pc:sldMk cId="1905884787" sldId="574"/>
            <ac:spMk id="3" creationId="{60FE20CF-0997-4A77-8DE5-A13C8CC74A58}"/>
          </ac:spMkLst>
        </pc:spChg>
        <pc:spChg chg="mod">
          <ac:chgData name="stephanie voss" userId="6785c3b0d69b5fb9" providerId="LiveId" clId="{369F4953-9261-44CA-9B8A-0F0DF2FDD5C1}" dt="2020-03-05T10:23:54.085" v="875" actId="207"/>
          <ac:spMkLst>
            <pc:docMk/>
            <pc:sldMk cId="1905884787" sldId="574"/>
            <ac:spMk id="14" creationId="{1AF2A158-5B79-420C-B107-BCF23C5B0F7C}"/>
          </ac:spMkLst>
        </pc:spChg>
        <pc:spChg chg="mod">
          <ac:chgData name="stephanie voss" userId="6785c3b0d69b5fb9" providerId="LiveId" clId="{369F4953-9261-44CA-9B8A-0F0DF2FDD5C1}" dt="2020-03-05T10:23:58.684" v="877" actId="207"/>
          <ac:spMkLst>
            <pc:docMk/>
            <pc:sldMk cId="1905884787" sldId="574"/>
            <ac:spMk id="15" creationId="{E5890EAD-08E3-4A5E-8445-B0A17A45AB2B}"/>
          </ac:spMkLst>
        </pc:spChg>
        <pc:spChg chg="mod">
          <ac:chgData name="stephanie voss" userId="6785c3b0d69b5fb9" providerId="LiveId" clId="{369F4953-9261-44CA-9B8A-0F0DF2FDD5C1}" dt="2020-03-05T10:23:56.394" v="876" actId="207"/>
          <ac:spMkLst>
            <pc:docMk/>
            <pc:sldMk cId="1905884787" sldId="574"/>
            <ac:spMk id="16" creationId="{53D622D9-CAEC-40CE-B874-CDC7BAF87B94}"/>
          </ac:spMkLst>
        </pc:spChg>
        <pc:spChg chg="add mod">
          <ac:chgData name="stephanie voss" userId="6785c3b0d69b5fb9" providerId="LiveId" clId="{369F4953-9261-44CA-9B8A-0F0DF2FDD5C1}" dt="2020-03-05T10:22:43.197" v="871" actId="1076"/>
          <ac:spMkLst>
            <pc:docMk/>
            <pc:sldMk cId="1905884787" sldId="574"/>
            <ac:spMk id="28" creationId="{6A531AB1-B343-4476-9BF1-22CA18689F5D}"/>
          </ac:spMkLst>
        </pc:spChg>
        <pc:spChg chg="add mod">
          <ac:chgData name="stephanie voss" userId="6785c3b0d69b5fb9" providerId="LiveId" clId="{369F4953-9261-44CA-9B8A-0F0DF2FDD5C1}" dt="2020-03-05T10:23:51.300" v="874" actId="207"/>
          <ac:spMkLst>
            <pc:docMk/>
            <pc:sldMk cId="1905884787" sldId="574"/>
            <ac:spMk id="29" creationId="{55EB057B-D454-497C-B3C7-019D72B36E50}"/>
          </ac:spMkLst>
        </pc:spChg>
        <pc:grpChg chg="add mod">
          <ac:chgData name="stephanie voss" userId="6785c3b0d69b5fb9" providerId="LiveId" clId="{369F4953-9261-44CA-9B8A-0F0DF2FDD5C1}" dt="2020-03-05T10:22:43.197" v="871" actId="1076"/>
          <ac:grpSpMkLst>
            <pc:docMk/>
            <pc:sldMk cId="1905884787" sldId="574"/>
            <ac:grpSpMk id="5" creationId="{4455BE2B-0818-433C-818C-9ACF8C6EB2F8}"/>
          </ac:grpSpMkLst>
        </pc:grpChg>
      </pc:sldChg>
      <pc:sldChg chg="addSp delSp modSp add modNotesTx">
        <pc:chgData name="stephanie voss" userId="6785c3b0d69b5fb9" providerId="LiveId" clId="{369F4953-9261-44CA-9B8A-0F0DF2FDD5C1}" dt="2020-03-05T10:33:45.662" v="2022" actId="20577"/>
        <pc:sldMkLst>
          <pc:docMk/>
          <pc:sldMk cId="310446621" sldId="575"/>
        </pc:sldMkLst>
        <pc:spChg chg="mod">
          <ac:chgData name="stephanie voss" userId="6785c3b0d69b5fb9" providerId="LiveId" clId="{369F4953-9261-44CA-9B8A-0F0DF2FDD5C1}" dt="2020-03-05T10:29:21.256" v="1333" actId="1076"/>
          <ac:spMkLst>
            <pc:docMk/>
            <pc:sldMk cId="310446621" sldId="575"/>
            <ac:spMk id="2" creationId="{AE5AE962-01C1-4EC7-90A7-CF010E7AEAE3}"/>
          </ac:spMkLst>
        </pc:spChg>
        <pc:spChg chg="del">
          <ac:chgData name="stephanie voss" userId="6785c3b0d69b5fb9" providerId="LiveId" clId="{369F4953-9261-44CA-9B8A-0F0DF2FDD5C1}" dt="2020-03-05T10:27:16.978" v="1320" actId="478"/>
          <ac:spMkLst>
            <pc:docMk/>
            <pc:sldMk cId="310446621" sldId="575"/>
            <ac:spMk id="3" creationId="{B1FF830E-053B-40B6-9BA8-D5F8AAB541ED}"/>
          </ac:spMkLst>
        </pc:spChg>
        <pc:graphicFrameChg chg="add mod">
          <ac:chgData name="stephanie voss" userId="6785c3b0d69b5fb9" providerId="LiveId" clId="{369F4953-9261-44CA-9B8A-0F0DF2FDD5C1}" dt="2020-03-05T10:28:42.474" v="1326" actId="255"/>
          <ac:graphicFrameMkLst>
            <pc:docMk/>
            <pc:sldMk cId="310446621" sldId="575"/>
            <ac:graphicFrameMk id="5" creationId="{F781B424-8E2B-4013-BC1E-1094D4CED7F4}"/>
          </ac:graphicFrameMkLst>
        </pc:graphicFrameChg>
      </pc:sldChg>
      <pc:sldChg chg="addSp modSp add">
        <pc:chgData name="stephanie voss" userId="6785c3b0d69b5fb9" providerId="LiveId" clId="{369F4953-9261-44CA-9B8A-0F0DF2FDD5C1}" dt="2020-03-05T10:26:39.939" v="1260" actId="1076"/>
        <pc:sldMkLst>
          <pc:docMk/>
          <pc:sldMk cId="808506200" sldId="576"/>
        </pc:sldMkLst>
        <pc:spChg chg="mod">
          <ac:chgData name="stephanie voss" userId="6785c3b0d69b5fb9" providerId="LiveId" clId="{369F4953-9261-44CA-9B8A-0F0DF2FDD5C1}" dt="2020-03-05T10:26:06.510" v="1254" actId="20577"/>
          <ac:spMkLst>
            <pc:docMk/>
            <pc:sldMk cId="808506200" sldId="576"/>
            <ac:spMk id="2" creationId="{16E47E26-E3D8-4E80-982D-1D513442341E}"/>
          </ac:spMkLst>
        </pc:spChg>
        <pc:spChg chg="mod">
          <ac:chgData name="stephanie voss" userId="6785c3b0d69b5fb9" providerId="LiveId" clId="{369F4953-9261-44CA-9B8A-0F0DF2FDD5C1}" dt="2020-03-05T10:26:39.939" v="1260" actId="1076"/>
          <ac:spMkLst>
            <pc:docMk/>
            <pc:sldMk cId="808506200" sldId="576"/>
            <ac:spMk id="6" creationId="{92A571A0-A82D-4BAC-BD1C-14A09057E839}"/>
          </ac:spMkLst>
        </pc:spChg>
        <pc:spChg chg="add mod">
          <ac:chgData name="stephanie voss" userId="6785c3b0d69b5fb9" providerId="LiveId" clId="{369F4953-9261-44CA-9B8A-0F0DF2FDD5C1}" dt="2020-03-05T10:26:22.055" v="1256" actId="1076"/>
          <ac:spMkLst>
            <pc:docMk/>
            <pc:sldMk cId="808506200" sldId="576"/>
            <ac:spMk id="30" creationId="{F4638A61-2FCD-44F5-A724-E13666C047E5}"/>
          </ac:spMkLst>
        </pc:spChg>
        <pc:spChg chg="add mod">
          <ac:chgData name="stephanie voss" userId="6785c3b0d69b5fb9" providerId="LiveId" clId="{369F4953-9261-44CA-9B8A-0F0DF2FDD5C1}" dt="2020-03-05T10:26:28.001" v="1258" actId="1076"/>
          <ac:spMkLst>
            <pc:docMk/>
            <pc:sldMk cId="808506200" sldId="576"/>
            <ac:spMk id="31" creationId="{062F1C23-1674-4A36-9500-C9853608FE59}"/>
          </ac:spMkLst>
        </pc:spChg>
        <pc:spChg chg="add mod">
          <ac:chgData name="stephanie voss" userId="6785c3b0d69b5fb9" providerId="LiveId" clId="{369F4953-9261-44CA-9B8A-0F0DF2FDD5C1}" dt="2020-03-05T10:26:22.055" v="1256" actId="1076"/>
          <ac:spMkLst>
            <pc:docMk/>
            <pc:sldMk cId="808506200" sldId="576"/>
            <ac:spMk id="32" creationId="{4BED5184-8E28-4589-A4E5-914AA0FB929D}"/>
          </ac:spMkLst>
        </pc:spChg>
        <pc:spChg chg="add mod">
          <ac:chgData name="stephanie voss" userId="6785c3b0d69b5fb9" providerId="LiveId" clId="{369F4953-9261-44CA-9B8A-0F0DF2FDD5C1}" dt="2020-03-05T10:26:25.622" v="1257" actId="1076"/>
          <ac:spMkLst>
            <pc:docMk/>
            <pc:sldMk cId="808506200" sldId="576"/>
            <ac:spMk id="33" creationId="{FBC21A22-3A48-4A16-BB82-18B80D94B0F4}"/>
          </ac:spMkLst>
        </pc:spChg>
        <pc:spChg chg="add mod">
          <ac:chgData name="stephanie voss" userId="6785c3b0d69b5fb9" providerId="LiveId" clId="{369F4953-9261-44CA-9B8A-0F0DF2FDD5C1}" dt="2020-03-05T10:26:34.593" v="1259" actId="1076"/>
          <ac:spMkLst>
            <pc:docMk/>
            <pc:sldMk cId="808506200" sldId="576"/>
            <ac:spMk id="34" creationId="{39ACC592-B313-46BC-B992-476B1555EB6C}"/>
          </ac:spMkLst>
        </pc:spChg>
      </pc:sldChg>
      <pc:sldChg chg="addSp delSp modSp add del">
        <pc:chgData name="stephanie voss" userId="6785c3b0d69b5fb9" providerId="LiveId" clId="{369F4953-9261-44CA-9B8A-0F0DF2FDD5C1}" dt="2020-03-05T10:36:36.680" v="2221" actId="47"/>
        <pc:sldMkLst>
          <pc:docMk/>
          <pc:sldMk cId="3019529323" sldId="577"/>
        </pc:sldMkLst>
        <pc:spChg chg="mod">
          <ac:chgData name="stephanie voss" userId="6785c3b0d69b5fb9" providerId="LiveId" clId="{369F4953-9261-44CA-9B8A-0F0DF2FDD5C1}" dt="2020-03-05T10:34:25.822" v="2057" actId="20577"/>
          <ac:spMkLst>
            <pc:docMk/>
            <pc:sldMk cId="3019529323" sldId="577"/>
            <ac:spMk id="2" creationId="{F502BC21-882B-4CCA-815D-D9AA5A6D446F}"/>
          </ac:spMkLst>
        </pc:spChg>
        <pc:spChg chg="del">
          <ac:chgData name="stephanie voss" userId="6785c3b0d69b5fb9" providerId="LiveId" clId="{369F4953-9261-44CA-9B8A-0F0DF2FDD5C1}" dt="2020-03-05T10:34:09.886" v="2025" actId="478"/>
          <ac:spMkLst>
            <pc:docMk/>
            <pc:sldMk cId="3019529323" sldId="577"/>
            <ac:spMk id="3" creationId="{DCF13150-B092-497A-ADE8-CF60EC63762D}"/>
          </ac:spMkLst>
        </pc:spChg>
        <pc:spChg chg="add del mod">
          <ac:chgData name="stephanie voss" userId="6785c3b0d69b5fb9" providerId="LiveId" clId="{369F4953-9261-44CA-9B8A-0F0DF2FDD5C1}" dt="2020-03-05T10:35:02.124" v="2093" actId="478"/>
          <ac:spMkLst>
            <pc:docMk/>
            <pc:sldMk cId="3019529323" sldId="577"/>
            <ac:spMk id="6" creationId="{FBA92F29-D774-4FD0-A302-1C0109B9229D}"/>
          </ac:spMkLst>
        </pc:spChg>
        <pc:graphicFrameChg chg="add mod">
          <ac:chgData name="stephanie voss" userId="6785c3b0d69b5fb9" providerId="LiveId" clId="{369F4953-9261-44CA-9B8A-0F0DF2FDD5C1}" dt="2020-03-05T10:34:17.575" v="2028" actId="1076"/>
          <ac:graphicFrameMkLst>
            <pc:docMk/>
            <pc:sldMk cId="3019529323" sldId="577"/>
            <ac:graphicFrameMk id="5" creationId="{8B654575-ADA1-488F-AB83-242FB55E7954}"/>
          </ac:graphicFrameMkLst>
        </pc:graphicFrameChg>
      </pc:sldChg>
      <pc:sldChg chg="modSp add">
        <pc:chgData name="stephanie voss" userId="6785c3b0d69b5fb9" providerId="LiveId" clId="{369F4953-9261-44CA-9B8A-0F0DF2FDD5C1}" dt="2020-03-05T10:38:24.059" v="2287" actId="20577"/>
        <pc:sldMkLst>
          <pc:docMk/>
          <pc:sldMk cId="1891601597" sldId="578"/>
        </pc:sldMkLst>
        <pc:spChg chg="mod">
          <ac:chgData name="stephanie voss" userId="6785c3b0d69b5fb9" providerId="LiveId" clId="{369F4953-9261-44CA-9B8A-0F0DF2FDD5C1}" dt="2020-03-05T10:38:24.059" v="2287" actId="20577"/>
          <ac:spMkLst>
            <pc:docMk/>
            <pc:sldMk cId="1891601597" sldId="578"/>
            <ac:spMk id="2" creationId="{37728568-3184-4ED5-B082-3F599EA920FE}"/>
          </ac:spMkLst>
        </pc:spChg>
      </pc:sldChg>
      <pc:sldChg chg="addSp delSp modSp add">
        <pc:chgData name="stephanie voss" userId="6785c3b0d69b5fb9" providerId="LiveId" clId="{369F4953-9261-44CA-9B8A-0F0DF2FDD5C1}" dt="2020-03-05T10:38:12.456" v="2276" actId="20577"/>
        <pc:sldMkLst>
          <pc:docMk/>
          <pc:sldMk cId="3913261532" sldId="579"/>
        </pc:sldMkLst>
        <pc:spChg chg="mod">
          <ac:chgData name="stephanie voss" userId="6785c3b0d69b5fb9" providerId="LiveId" clId="{369F4953-9261-44CA-9B8A-0F0DF2FDD5C1}" dt="2020-03-05T10:38:12.456" v="2276" actId="20577"/>
          <ac:spMkLst>
            <pc:docMk/>
            <pc:sldMk cId="3913261532" sldId="579"/>
            <ac:spMk id="2" creationId="{A78858A8-1421-4A26-B322-9D7099C113BD}"/>
          </ac:spMkLst>
        </pc:spChg>
        <pc:spChg chg="del">
          <ac:chgData name="stephanie voss" userId="6785c3b0d69b5fb9" providerId="LiveId" clId="{369F4953-9261-44CA-9B8A-0F0DF2FDD5C1}" dt="2020-03-05T10:37:04.223" v="2223" actId="478"/>
          <ac:spMkLst>
            <pc:docMk/>
            <pc:sldMk cId="3913261532" sldId="579"/>
            <ac:spMk id="3" creationId="{20568CAD-D883-4A04-9866-39C3834F0D41}"/>
          </ac:spMkLst>
        </pc:spChg>
        <pc:spChg chg="add mod">
          <ac:chgData name="stephanie voss" userId="6785c3b0d69b5fb9" providerId="LiveId" clId="{369F4953-9261-44CA-9B8A-0F0DF2FDD5C1}" dt="2020-03-05T10:37:50.835" v="2274" actId="1076"/>
          <ac:spMkLst>
            <pc:docMk/>
            <pc:sldMk cId="3913261532" sldId="579"/>
            <ac:spMk id="5" creationId="{9831A27A-A3CF-4AAE-968D-2F83ABA56D19}"/>
          </ac:spMkLst>
        </pc:spChg>
        <pc:picChg chg="add mod">
          <ac:chgData name="stephanie voss" userId="6785c3b0d69b5fb9" providerId="LiveId" clId="{369F4953-9261-44CA-9B8A-0F0DF2FDD5C1}" dt="2020-03-05T10:37:44.848" v="2272" actId="1076"/>
          <ac:picMkLst>
            <pc:docMk/>
            <pc:sldMk cId="3913261532" sldId="579"/>
            <ac:picMk id="6" creationId="{4E8C416A-7E1A-4BA2-8E08-C7B1E860E7A5}"/>
          </ac:picMkLst>
        </pc:picChg>
      </pc:sldChg>
      <pc:sldChg chg="addSp delSp modSp add">
        <pc:chgData name="stephanie voss" userId="6785c3b0d69b5fb9" providerId="LiveId" clId="{369F4953-9261-44CA-9B8A-0F0DF2FDD5C1}" dt="2020-03-05T10:39:05.897" v="2325" actId="14100"/>
        <pc:sldMkLst>
          <pc:docMk/>
          <pc:sldMk cId="1920745027" sldId="580"/>
        </pc:sldMkLst>
        <pc:spChg chg="mod">
          <ac:chgData name="stephanie voss" userId="6785c3b0d69b5fb9" providerId="LiveId" clId="{369F4953-9261-44CA-9B8A-0F0DF2FDD5C1}" dt="2020-03-05T10:38:33.031" v="2315" actId="20577"/>
          <ac:spMkLst>
            <pc:docMk/>
            <pc:sldMk cId="1920745027" sldId="580"/>
            <ac:spMk id="2" creationId="{0ADF0380-893F-4F84-8903-7A2EF3244242}"/>
          </ac:spMkLst>
        </pc:spChg>
        <pc:spChg chg="del">
          <ac:chgData name="stephanie voss" userId="6785c3b0d69b5fb9" providerId="LiveId" clId="{369F4953-9261-44CA-9B8A-0F0DF2FDD5C1}" dt="2020-03-05T10:38:37.723" v="2316" actId="478"/>
          <ac:spMkLst>
            <pc:docMk/>
            <pc:sldMk cId="1920745027" sldId="580"/>
            <ac:spMk id="3" creationId="{13A6B57D-A4F9-420F-9436-FDA61BF4C31A}"/>
          </ac:spMkLst>
        </pc:spChg>
        <pc:spChg chg="add mod">
          <ac:chgData name="stephanie voss" userId="6785c3b0d69b5fb9" providerId="LiveId" clId="{369F4953-9261-44CA-9B8A-0F0DF2FDD5C1}" dt="2020-03-05T10:39:05.897" v="2325" actId="14100"/>
          <ac:spMkLst>
            <pc:docMk/>
            <pc:sldMk cId="1920745027" sldId="580"/>
            <ac:spMk id="5" creationId="{91B85B25-83D3-45BF-8CE1-A919E8F67018}"/>
          </ac:spMkLst>
        </pc:spChg>
        <pc:picChg chg="add mod">
          <ac:chgData name="stephanie voss" userId="6785c3b0d69b5fb9" providerId="LiveId" clId="{369F4953-9261-44CA-9B8A-0F0DF2FDD5C1}" dt="2020-03-05T10:38:45.891" v="2320" actId="1076"/>
          <ac:picMkLst>
            <pc:docMk/>
            <pc:sldMk cId="1920745027" sldId="580"/>
            <ac:picMk id="6" creationId="{923CDD72-1FCA-4338-88A8-126846DC98A8}"/>
          </ac:picMkLst>
        </pc:picChg>
      </pc:sldChg>
      <pc:sldChg chg="addSp delSp modSp add">
        <pc:chgData name="stephanie voss" userId="6785c3b0d69b5fb9" providerId="LiveId" clId="{369F4953-9261-44CA-9B8A-0F0DF2FDD5C1}" dt="2020-03-05T10:41:24.562" v="2372" actId="12"/>
        <pc:sldMkLst>
          <pc:docMk/>
          <pc:sldMk cId="2298705499" sldId="581"/>
        </pc:sldMkLst>
        <pc:spChg chg="mod">
          <ac:chgData name="stephanie voss" userId="6785c3b0d69b5fb9" providerId="LiveId" clId="{369F4953-9261-44CA-9B8A-0F0DF2FDD5C1}" dt="2020-03-05T10:40:41.461" v="2353" actId="20577"/>
          <ac:spMkLst>
            <pc:docMk/>
            <pc:sldMk cId="2298705499" sldId="581"/>
            <ac:spMk id="2" creationId="{051926D2-341A-46A5-8AA4-A25BC1B02815}"/>
          </ac:spMkLst>
        </pc:spChg>
        <pc:spChg chg="del">
          <ac:chgData name="stephanie voss" userId="6785c3b0d69b5fb9" providerId="LiveId" clId="{369F4953-9261-44CA-9B8A-0F0DF2FDD5C1}" dt="2020-03-05T10:39:42.491" v="2327" actId="478"/>
          <ac:spMkLst>
            <pc:docMk/>
            <pc:sldMk cId="2298705499" sldId="581"/>
            <ac:spMk id="3" creationId="{D1C80677-6001-45E6-A196-DBF11485C136}"/>
          </ac:spMkLst>
        </pc:spChg>
        <pc:spChg chg="add mod">
          <ac:chgData name="stephanie voss" userId="6785c3b0d69b5fb9" providerId="LiveId" clId="{369F4953-9261-44CA-9B8A-0F0DF2FDD5C1}" dt="2020-03-05T10:41:24.562" v="2372" actId="12"/>
          <ac:spMkLst>
            <pc:docMk/>
            <pc:sldMk cId="2298705499" sldId="581"/>
            <ac:spMk id="5" creationId="{0712E121-6ABB-47A0-8BD2-91DCA09DFD91}"/>
          </ac:spMkLst>
        </pc:spChg>
        <pc:spChg chg="add mod">
          <ac:chgData name="stephanie voss" userId="6785c3b0d69b5fb9" providerId="LiveId" clId="{369F4953-9261-44CA-9B8A-0F0DF2FDD5C1}" dt="2020-03-05T10:39:46.055" v="2329" actId="1076"/>
          <ac:spMkLst>
            <pc:docMk/>
            <pc:sldMk cId="2298705499" sldId="581"/>
            <ac:spMk id="6" creationId="{57E051DD-47E8-4B52-9CE4-C9DF5DB378C9}"/>
          </ac:spMkLst>
        </pc:spChg>
        <pc:spChg chg="add mod">
          <ac:chgData name="stephanie voss" userId="6785c3b0d69b5fb9" providerId="LiveId" clId="{369F4953-9261-44CA-9B8A-0F0DF2FDD5C1}" dt="2020-03-05T10:39:46.055" v="2329" actId="1076"/>
          <ac:spMkLst>
            <pc:docMk/>
            <pc:sldMk cId="2298705499" sldId="581"/>
            <ac:spMk id="7" creationId="{C8FFE565-2865-45A6-892C-3F5985ECDFB1}"/>
          </ac:spMkLst>
        </pc:spChg>
        <pc:spChg chg="add mod">
          <ac:chgData name="stephanie voss" userId="6785c3b0d69b5fb9" providerId="LiveId" clId="{369F4953-9261-44CA-9B8A-0F0DF2FDD5C1}" dt="2020-03-05T10:39:46.055" v="2329" actId="1076"/>
          <ac:spMkLst>
            <pc:docMk/>
            <pc:sldMk cId="2298705499" sldId="581"/>
            <ac:spMk id="8" creationId="{D343E7A1-6203-4BF4-9426-A2C6BEE756CE}"/>
          </ac:spMkLst>
        </pc:spChg>
        <pc:spChg chg="add mod">
          <ac:chgData name="stephanie voss" userId="6785c3b0d69b5fb9" providerId="LiveId" clId="{369F4953-9261-44CA-9B8A-0F0DF2FDD5C1}" dt="2020-03-05T10:39:46.055" v="2329" actId="1076"/>
          <ac:spMkLst>
            <pc:docMk/>
            <pc:sldMk cId="2298705499" sldId="581"/>
            <ac:spMk id="9" creationId="{69C2780C-7CC6-4796-A127-F2537BCACBB7}"/>
          </ac:spMkLst>
        </pc:spChg>
        <pc:spChg chg="add mod">
          <ac:chgData name="stephanie voss" userId="6785c3b0d69b5fb9" providerId="LiveId" clId="{369F4953-9261-44CA-9B8A-0F0DF2FDD5C1}" dt="2020-03-05T10:39:46.055" v="2329" actId="1076"/>
          <ac:spMkLst>
            <pc:docMk/>
            <pc:sldMk cId="2298705499" sldId="581"/>
            <ac:spMk id="10" creationId="{80063841-062F-4534-BC61-264BFF2BAD7E}"/>
          </ac:spMkLst>
        </pc:spChg>
        <pc:spChg chg="add mod">
          <ac:chgData name="stephanie voss" userId="6785c3b0d69b5fb9" providerId="LiveId" clId="{369F4953-9261-44CA-9B8A-0F0DF2FDD5C1}" dt="2020-03-05T10:39:46.055" v="2329" actId="1076"/>
          <ac:spMkLst>
            <pc:docMk/>
            <pc:sldMk cId="2298705499" sldId="581"/>
            <ac:spMk id="11" creationId="{11287297-93BA-457B-84CC-7B8252468092}"/>
          </ac:spMkLst>
        </pc:spChg>
        <pc:cxnChg chg="add mod">
          <ac:chgData name="stephanie voss" userId="6785c3b0d69b5fb9" providerId="LiveId" clId="{369F4953-9261-44CA-9B8A-0F0DF2FDD5C1}" dt="2020-03-05T10:39:46.055" v="2329" actId="1076"/>
          <ac:cxnSpMkLst>
            <pc:docMk/>
            <pc:sldMk cId="2298705499" sldId="581"/>
            <ac:cxnSpMk id="12" creationId="{6D32B2D1-0A10-4C85-9745-21228179E1AE}"/>
          </ac:cxnSpMkLst>
        </pc:cxnChg>
        <pc:cxnChg chg="add mod">
          <ac:chgData name="stephanie voss" userId="6785c3b0d69b5fb9" providerId="LiveId" clId="{369F4953-9261-44CA-9B8A-0F0DF2FDD5C1}" dt="2020-03-05T10:39:46.055" v="2329" actId="1076"/>
          <ac:cxnSpMkLst>
            <pc:docMk/>
            <pc:sldMk cId="2298705499" sldId="581"/>
            <ac:cxnSpMk id="13" creationId="{A1697C22-69A2-4DCC-A1D2-75DE41BDF75A}"/>
          </ac:cxnSpMkLst>
        </pc:cxnChg>
        <pc:cxnChg chg="add mod">
          <ac:chgData name="stephanie voss" userId="6785c3b0d69b5fb9" providerId="LiveId" clId="{369F4953-9261-44CA-9B8A-0F0DF2FDD5C1}" dt="2020-03-05T10:39:46.055" v="2329" actId="1076"/>
          <ac:cxnSpMkLst>
            <pc:docMk/>
            <pc:sldMk cId="2298705499" sldId="581"/>
            <ac:cxnSpMk id="14" creationId="{EA8C40D0-C407-45C7-83F4-4F538B572EF0}"/>
          </ac:cxnSpMkLst>
        </pc:cxnChg>
        <pc:cxnChg chg="add mod">
          <ac:chgData name="stephanie voss" userId="6785c3b0d69b5fb9" providerId="LiveId" clId="{369F4953-9261-44CA-9B8A-0F0DF2FDD5C1}" dt="2020-03-05T10:39:46.055" v="2329" actId="1076"/>
          <ac:cxnSpMkLst>
            <pc:docMk/>
            <pc:sldMk cId="2298705499" sldId="581"/>
            <ac:cxnSpMk id="15" creationId="{83980FBE-3E35-438E-93CE-A4B83F6E8356}"/>
          </ac:cxnSpMkLst>
        </pc:cxnChg>
        <pc:cxnChg chg="add mod">
          <ac:chgData name="stephanie voss" userId="6785c3b0d69b5fb9" providerId="LiveId" clId="{369F4953-9261-44CA-9B8A-0F0DF2FDD5C1}" dt="2020-03-05T10:39:46.055" v="2329" actId="1076"/>
          <ac:cxnSpMkLst>
            <pc:docMk/>
            <pc:sldMk cId="2298705499" sldId="581"/>
            <ac:cxnSpMk id="16" creationId="{C40E40F0-956B-40B6-BFDB-32F95E1C6507}"/>
          </ac:cxnSpMkLst>
        </pc:cxnChg>
      </pc:sldChg>
      <pc:sldChg chg="addSp delSp modSp add">
        <pc:chgData name="stephanie voss" userId="6785c3b0d69b5fb9" providerId="LiveId" clId="{369F4953-9261-44CA-9B8A-0F0DF2FDD5C1}" dt="2020-03-05T10:50:39.910" v="3064" actId="1076"/>
        <pc:sldMkLst>
          <pc:docMk/>
          <pc:sldMk cId="1549091070" sldId="582"/>
        </pc:sldMkLst>
        <pc:spChg chg="mod">
          <ac:chgData name="stephanie voss" userId="6785c3b0d69b5fb9" providerId="LiveId" clId="{369F4953-9261-44CA-9B8A-0F0DF2FDD5C1}" dt="2020-03-05T10:42:33.468" v="2387" actId="20577"/>
          <ac:spMkLst>
            <pc:docMk/>
            <pc:sldMk cId="1549091070" sldId="582"/>
            <ac:spMk id="2" creationId="{4C26DADA-9D2F-4D6A-B259-DD7D2F88AA0D}"/>
          </ac:spMkLst>
        </pc:spChg>
        <pc:spChg chg="mod">
          <ac:chgData name="stephanie voss" userId="6785c3b0d69b5fb9" providerId="LiveId" clId="{369F4953-9261-44CA-9B8A-0F0DF2FDD5C1}" dt="2020-03-05T10:48:46.602" v="3029" actId="14100"/>
          <ac:spMkLst>
            <pc:docMk/>
            <pc:sldMk cId="1549091070" sldId="582"/>
            <ac:spMk id="3" creationId="{FC010201-68F1-47FA-93B7-F42BA25D08A2}"/>
          </ac:spMkLst>
        </pc:spChg>
        <pc:spChg chg="add mod">
          <ac:chgData name="stephanie voss" userId="6785c3b0d69b5fb9" providerId="LiveId" clId="{369F4953-9261-44CA-9B8A-0F0DF2FDD5C1}" dt="2020-03-05T10:50:03.034" v="3034" actId="208"/>
          <ac:spMkLst>
            <pc:docMk/>
            <pc:sldMk cId="1549091070" sldId="582"/>
            <ac:spMk id="5" creationId="{41BB1123-7F06-46C0-8B37-C0138870C660}"/>
          </ac:spMkLst>
        </pc:spChg>
        <pc:spChg chg="add mod">
          <ac:chgData name="stephanie voss" userId="6785c3b0d69b5fb9" providerId="LiveId" clId="{369F4953-9261-44CA-9B8A-0F0DF2FDD5C1}" dt="2020-03-05T10:48:55.277" v="3030" actId="164"/>
          <ac:spMkLst>
            <pc:docMk/>
            <pc:sldMk cId="1549091070" sldId="582"/>
            <ac:spMk id="6" creationId="{AFF21D83-BE3B-4EE1-A247-9C719E6852CD}"/>
          </ac:spMkLst>
        </pc:spChg>
        <pc:spChg chg="add mod">
          <ac:chgData name="stephanie voss" userId="6785c3b0d69b5fb9" providerId="LiveId" clId="{369F4953-9261-44CA-9B8A-0F0DF2FDD5C1}" dt="2020-03-05T10:49:15.801" v="3032" actId="207"/>
          <ac:spMkLst>
            <pc:docMk/>
            <pc:sldMk cId="1549091070" sldId="582"/>
            <ac:spMk id="7" creationId="{0CB20278-1816-4660-BD3B-F7496CD4E311}"/>
          </ac:spMkLst>
        </pc:spChg>
        <pc:spChg chg="add mod">
          <ac:chgData name="stephanie voss" userId="6785c3b0d69b5fb9" providerId="LiveId" clId="{369F4953-9261-44CA-9B8A-0F0DF2FDD5C1}" dt="2020-03-05T10:50:03.034" v="3034" actId="208"/>
          <ac:spMkLst>
            <pc:docMk/>
            <pc:sldMk cId="1549091070" sldId="582"/>
            <ac:spMk id="10" creationId="{7A5CA6D8-A631-4698-A10B-BFEEC13127FE}"/>
          </ac:spMkLst>
        </pc:spChg>
        <pc:spChg chg="add del mod">
          <ac:chgData name="stephanie voss" userId="6785c3b0d69b5fb9" providerId="LiveId" clId="{369F4953-9261-44CA-9B8A-0F0DF2FDD5C1}" dt="2020-03-05T10:48:36.853" v="3028" actId="478"/>
          <ac:spMkLst>
            <pc:docMk/>
            <pc:sldMk cId="1549091070" sldId="582"/>
            <ac:spMk id="11" creationId="{9B0BB84B-3701-45B4-9DF7-9F9BDEFB6225}"/>
          </ac:spMkLst>
        </pc:spChg>
        <pc:spChg chg="add mod">
          <ac:chgData name="stephanie voss" userId="6785c3b0d69b5fb9" providerId="LiveId" clId="{369F4953-9261-44CA-9B8A-0F0DF2FDD5C1}" dt="2020-03-05T10:50:39.910" v="3064" actId="1076"/>
          <ac:spMkLst>
            <pc:docMk/>
            <pc:sldMk cId="1549091070" sldId="582"/>
            <ac:spMk id="15" creationId="{A350704C-9B1F-4A79-BBE9-6E8FF329D2D1}"/>
          </ac:spMkLst>
        </pc:spChg>
        <pc:grpChg chg="add mod">
          <ac:chgData name="stephanie voss" userId="6785c3b0d69b5fb9" providerId="LiveId" clId="{369F4953-9261-44CA-9B8A-0F0DF2FDD5C1}" dt="2020-03-05T10:49:00.597" v="3031" actId="1076"/>
          <ac:grpSpMkLst>
            <pc:docMk/>
            <pc:sldMk cId="1549091070" sldId="582"/>
            <ac:grpSpMk id="14" creationId="{BD72B24E-0382-44F3-9961-43DE789820F1}"/>
          </ac:grpSpMkLst>
        </pc:grpChg>
        <pc:picChg chg="add del mod">
          <ac:chgData name="stephanie voss" userId="6785c3b0d69b5fb9" providerId="LiveId" clId="{369F4953-9261-44CA-9B8A-0F0DF2FDD5C1}" dt="2020-03-05T10:48:36.853" v="3028" actId="478"/>
          <ac:picMkLst>
            <pc:docMk/>
            <pc:sldMk cId="1549091070" sldId="582"/>
            <ac:picMk id="12" creationId="{D00D349A-7AF5-4690-8821-F491768A43BF}"/>
          </ac:picMkLst>
        </pc:picChg>
        <pc:picChg chg="add mod">
          <ac:chgData name="stephanie voss" userId="6785c3b0d69b5fb9" providerId="LiveId" clId="{369F4953-9261-44CA-9B8A-0F0DF2FDD5C1}" dt="2020-03-05T10:50:20.595" v="3036" actId="1076"/>
          <ac:picMkLst>
            <pc:docMk/>
            <pc:sldMk cId="1549091070" sldId="582"/>
            <ac:picMk id="13" creationId="{58A04703-82D3-4149-B8A6-8EEDD81BCCDE}"/>
          </ac:picMkLst>
        </pc:picChg>
        <pc:cxnChg chg="add mod">
          <ac:chgData name="stephanie voss" userId="6785c3b0d69b5fb9" providerId="LiveId" clId="{369F4953-9261-44CA-9B8A-0F0DF2FDD5C1}" dt="2020-03-05T10:48:55.277" v="3030" actId="164"/>
          <ac:cxnSpMkLst>
            <pc:docMk/>
            <pc:sldMk cId="1549091070" sldId="582"/>
            <ac:cxnSpMk id="8" creationId="{19DB4563-55D2-442C-92D2-50D5D8DB24A7}"/>
          </ac:cxnSpMkLst>
        </pc:cxnChg>
        <pc:cxnChg chg="add mod">
          <ac:chgData name="stephanie voss" userId="6785c3b0d69b5fb9" providerId="LiveId" clId="{369F4953-9261-44CA-9B8A-0F0DF2FDD5C1}" dt="2020-03-05T10:48:55.277" v="3030" actId="164"/>
          <ac:cxnSpMkLst>
            <pc:docMk/>
            <pc:sldMk cId="1549091070" sldId="582"/>
            <ac:cxnSpMk id="9" creationId="{1B7B1538-8E21-4BEB-B56F-2EAAA0C560DE}"/>
          </ac:cxnSpMkLst>
        </pc:cxnChg>
      </pc:sldChg>
      <pc:sldChg chg="addSp delSp modSp add">
        <pc:chgData name="stephanie voss" userId="6785c3b0d69b5fb9" providerId="LiveId" clId="{369F4953-9261-44CA-9B8A-0F0DF2FDD5C1}" dt="2020-03-05T10:57:40.125" v="3238" actId="1076"/>
        <pc:sldMkLst>
          <pc:docMk/>
          <pc:sldMk cId="627647566" sldId="583"/>
        </pc:sldMkLst>
        <pc:spChg chg="mod">
          <ac:chgData name="stephanie voss" userId="6785c3b0d69b5fb9" providerId="LiveId" clId="{369F4953-9261-44CA-9B8A-0F0DF2FDD5C1}" dt="2020-03-05T10:51:12.539" v="3081" actId="20577"/>
          <ac:spMkLst>
            <pc:docMk/>
            <pc:sldMk cId="627647566" sldId="583"/>
            <ac:spMk id="2" creationId="{00E01CE0-4BBF-4669-AEE1-94EC910661D3}"/>
          </ac:spMkLst>
        </pc:spChg>
        <pc:spChg chg="del">
          <ac:chgData name="stephanie voss" userId="6785c3b0d69b5fb9" providerId="LiveId" clId="{369F4953-9261-44CA-9B8A-0F0DF2FDD5C1}" dt="2020-03-05T10:51:16.996" v="3083" actId="478"/>
          <ac:spMkLst>
            <pc:docMk/>
            <pc:sldMk cId="627647566" sldId="583"/>
            <ac:spMk id="3" creationId="{43B56604-D5E6-45CA-B22E-B5C3DF2DF1FE}"/>
          </ac:spMkLst>
        </pc:spChg>
        <pc:spChg chg="add mod">
          <ac:chgData name="stephanie voss" userId="6785c3b0d69b5fb9" providerId="LiveId" clId="{369F4953-9261-44CA-9B8A-0F0DF2FDD5C1}" dt="2020-03-05T10:57:40.125" v="3238" actId="1076"/>
          <ac:spMkLst>
            <pc:docMk/>
            <pc:sldMk cId="627647566" sldId="583"/>
            <ac:spMk id="5" creationId="{479A745B-DE35-47CC-8F4F-245972443650}"/>
          </ac:spMkLst>
        </pc:spChg>
        <pc:spChg chg="add mod">
          <ac:chgData name="stephanie voss" userId="6785c3b0d69b5fb9" providerId="LiveId" clId="{369F4953-9261-44CA-9B8A-0F0DF2FDD5C1}" dt="2020-03-05T10:57:23.016" v="3234" actId="164"/>
          <ac:spMkLst>
            <pc:docMk/>
            <pc:sldMk cId="627647566" sldId="583"/>
            <ac:spMk id="6" creationId="{5E60171D-B811-4542-93EE-70BCE55B963B}"/>
          </ac:spMkLst>
        </pc:spChg>
        <pc:spChg chg="add mod">
          <ac:chgData name="stephanie voss" userId="6785c3b0d69b5fb9" providerId="LiveId" clId="{369F4953-9261-44CA-9B8A-0F0DF2FDD5C1}" dt="2020-03-05T10:57:23.016" v="3234" actId="164"/>
          <ac:spMkLst>
            <pc:docMk/>
            <pc:sldMk cId="627647566" sldId="583"/>
            <ac:spMk id="7" creationId="{288788A2-F4C3-40B4-A308-C3AC69E8DAE3}"/>
          </ac:spMkLst>
        </pc:spChg>
        <pc:spChg chg="add mod">
          <ac:chgData name="stephanie voss" userId="6785c3b0d69b5fb9" providerId="LiveId" clId="{369F4953-9261-44CA-9B8A-0F0DF2FDD5C1}" dt="2020-03-05T10:57:23.016" v="3234" actId="164"/>
          <ac:spMkLst>
            <pc:docMk/>
            <pc:sldMk cId="627647566" sldId="583"/>
            <ac:spMk id="8" creationId="{F31388CA-4FE7-4387-B97D-6E7D07CC16DD}"/>
          </ac:spMkLst>
        </pc:spChg>
        <pc:spChg chg="add del mod">
          <ac:chgData name="stephanie voss" userId="6785c3b0d69b5fb9" providerId="LiveId" clId="{369F4953-9261-44CA-9B8A-0F0DF2FDD5C1}" dt="2020-03-05T10:55:15.014" v="3199" actId="478"/>
          <ac:spMkLst>
            <pc:docMk/>
            <pc:sldMk cId="627647566" sldId="583"/>
            <ac:spMk id="9" creationId="{4645336F-E6C2-4C1A-9A18-75946C55EA15}"/>
          </ac:spMkLst>
        </pc:spChg>
        <pc:spChg chg="add mod">
          <ac:chgData name="stephanie voss" userId="6785c3b0d69b5fb9" providerId="LiveId" clId="{369F4953-9261-44CA-9B8A-0F0DF2FDD5C1}" dt="2020-03-05T10:57:23.016" v="3234" actId="164"/>
          <ac:spMkLst>
            <pc:docMk/>
            <pc:sldMk cId="627647566" sldId="583"/>
            <ac:spMk id="10" creationId="{A7FC8BB5-BD96-43E1-A40E-54648ED0A984}"/>
          </ac:spMkLst>
        </pc:spChg>
        <pc:spChg chg="add mod">
          <ac:chgData name="stephanie voss" userId="6785c3b0d69b5fb9" providerId="LiveId" clId="{369F4953-9261-44CA-9B8A-0F0DF2FDD5C1}" dt="2020-03-05T10:57:23.016" v="3234" actId="164"/>
          <ac:spMkLst>
            <pc:docMk/>
            <pc:sldMk cId="627647566" sldId="583"/>
            <ac:spMk id="11" creationId="{ED8AB410-5443-4D52-9E8F-8FA3C1488D0E}"/>
          </ac:spMkLst>
        </pc:spChg>
        <pc:spChg chg="add mod">
          <ac:chgData name="stephanie voss" userId="6785c3b0d69b5fb9" providerId="LiveId" clId="{369F4953-9261-44CA-9B8A-0F0DF2FDD5C1}" dt="2020-03-05T10:57:23.016" v="3234" actId="164"/>
          <ac:spMkLst>
            <pc:docMk/>
            <pc:sldMk cId="627647566" sldId="583"/>
            <ac:spMk id="25" creationId="{26D46B07-5F81-4737-90A6-6784771DA208}"/>
          </ac:spMkLst>
        </pc:spChg>
        <pc:spChg chg="add mod">
          <ac:chgData name="stephanie voss" userId="6785c3b0d69b5fb9" providerId="LiveId" clId="{369F4953-9261-44CA-9B8A-0F0DF2FDD5C1}" dt="2020-03-05T10:57:23.016" v="3234" actId="164"/>
          <ac:spMkLst>
            <pc:docMk/>
            <pc:sldMk cId="627647566" sldId="583"/>
            <ac:spMk id="26" creationId="{8A335DEF-71C0-4873-A719-41A36F054013}"/>
          </ac:spMkLst>
        </pc:spChg>
        <pc:spChg chg="add del mod">
          <ac:chgData name="stephanie voss" userId="6785c3b0d69b5fb9" providerId="LiveId" clId="{369F4953-9261-44CA-9B8A-0F0DF2FDD5C1}" dt="2020-03-05T10:55:14.861" v="3198" actId="478"/>
          <ac:spMkLst>
            <pc:docMk/>
            <pc:sldMk cId="627647566" sldId="583"/>
            <ac:spMk id="30" creationId="{EAC92770-50D2-498B-8118-F7225C38EA72}"/>
          </ac:spMkLst>
        </pc:spChg>
        <pc:spChg chg="add del mod">
          <ac:chgData name="stephanie voss" userId="6785c3b0d69b5fb9" providerId="LiveId" clId="{369F4953-9261-44CA-9B8A-0F0DF2FDD5C1}" dt="2020-03-05T10:55:15.150" v="3200" actId="478"/>
          <ac:spMkLst>
            <pc:docMk/>
            <pc:sldMk cId="627647566" sldId="583"/>
            <ac:spMk id="31" creationId="{E6C9C7D2-BC9B-4166-A034-274532880F25}"/>
          </ac:spMkLst>
        </pc:spChg>
        <pc:spChg chg="add del mod">
          <ac:chgData name="stephanie voss" userId="6785c3b0d69b5fb9" providerId="LiveId" clId="{369F4953-9261-44CA-9B8A-0F0DF2FDD5C1}" dt="2020-03-05T10:57:23.016" v="3234" actId="164"/>
          <ac:spMkLst>
            <pc:docMk/>
            <pc:sldMk cId="627647566" sldId="583"/>
            <ac:spMk id="39" creationId="{EA377AF8-7D7C-46B4-912D-4BF33C71D19C}"/>
          </ac:spMkLst>
        </pc:spChg>
        <pc:spChg chg="add del mod">
          <ac:chgData name="stephanie voss" userId="6785c3b0d69b5fb9" providerId="LiveId" clId="{369F4953-9261-44CA-9B8A-0F0DF2FDD5C1}" dt="2020-03-05T10:57:23.016" v="3234" actId="164"/>
          <ac:spMkLst>
            <pc:docMk/>
            <pc:sldMk cId="627647566" sldId="583"/>
            <ac:spMk id="42" creationId="{052599C9-81FA-4A52-9150-C91424EAFF8F}"/>
          </ac:spMkLst>
        </pc:spChg>
        <pc:spChg chg="add del mod">
          <ac:chgData name="stephanie voss" userId="6785c3b0d69b5fb9" providerId="LiveId" clId="{369F4953-9261-44CA-9B8A-0F0DF2FDD5C1}" dt="2020-03-05T10:57:23.016" v="3234" actId="164"/>
          <ac:spMkLst>
            <pc:docMk/>
            <pc:sldMk cId="627647566" sldId="583"/>
            <ac:spMk id="44" creationId="{3D149751-643C-4549-8F1F-72A3BA927C02}"/>
          </ac:spMkLst>
        </pc:spChg>
        <pc:grpChg chg="add mod">
          <ac:chgData name="stephanie voss" userId="6785c3b0d69b5fb9" providerId="LiveId" clId="{369F4953-9261-44CA-9B8A-0F0DF2FDD5C1}" dt="2020-03-05T10:57:23.016" v="3234" actId="164"/>
          <ac:grpSpMkLst>
            <pc:docMk/>
            <pc:sldMk cId="627647566" sldId="583"/>
            <ac:grpSpMk id="57" creationId="{355ABC00-3AA4-4B15-8B31-DAF49865F832}"/>
          </ac:grpSpMkLst>
        </pc:grpChg>
        <pc:cxnChg chg="add del mod">
          <ac:chgData name="stephanie voss" userId="6785c3b0d69b5fb9" providerId="LiveId" clId="{369F4953-9261-44CA-9B8A-0F0DF2FDD5C1}" dt="2020-03-05T10:55:15.319" v="3201" actId="478"/>
          <ac:cxnSpMkLst>
            <pc:docMk/>
            <pc:sldMk cId="627647566" sldId="583"/>
            <ac:cxnSpMk id="12" creationId="{555716F4-C325-410D-8BEA-FC61C25E1C12}"/>
          </ac:cxnSpMkLst>
        </pc:cxnChg>
        <pc:cxnChg chg="add del mod">
          <ac:chgData name="stephanie voss" userId="6785c3b0d69b5fb9" providerId="LiveId" clId="{369F4953-9261-44CA-9B8A-0F0DF2FDD5C1}" dt="2020-03-05T10:55:15.439" v="3202" actId="478"/>
          <ac:cxnSpMkLst>
            <pc:docMk/>
            <pc:sldMk cId="627647566" sldId="583"/>
            <ac:cxnSpMk id="13" creationId="{47237A1B-A923-4572-9B2B-B4A8EAAD464E}"/>
          </ac:cxnSpMkLst>
        </pc:cxnChg>
        <pc:cxnChg chg="add del mod">
          <ac:chgData name="stephanie voss" userId="6785c3b0d69b5fb9" providerId="LiveId" clId="{369F4953-9261-44CA-9B8A-0F0DF2FDD5C1}" dt="2020-03-05T10:55:15.589" v="3203" actId="478"/>
          <ac:cxnSpMkLst>
            <pc:docMk/>
            <pc:sldMk cId="627647566" sldId="583"/>
            <ac:cxnSpMk id="14" creationId="{EF4B3953-A4F6-43CB-952A-894022EA46BC}"/>
          </ac:cxnSpMkLst>
        </pc:cxnChg>
        <pc:cxnChg chg="add mod">
          <ac:chgData name="stephanie voss" userId="6785c3b0d69b5fb9" providerId="LiveId" clId="{369F4953-9261-44CA-9B8A-0F0DF2FDD5C1}" dt="2020-03-05T10:57:23.016" v="3234" actId="164"/>
          <ac:cxnSpMkLst>
            <pc:docMk/>
            <pc:sldMk cId="627647566" sldId="583"/>
            <ac:cxnSpMk id="15" creationId="{FD5BAB45-3120-4F1D-9DFF-4A05BA89919F}"/>
          </ac:cxnSpMkLst>
        </pc:cxnChg>
        <pc:cxnChg chg="add mod">
          <ac:chgData name="stephanie voss" userId="6785c3b0d69b5fb9" providerId="LiveId" clId="{369F4953-9261-44CA-9B8A-0F0DF2FDD5C1}" dt="2020-03-05T10:57:23.016" v="3234" actId="164"/>
          <ac:cxnSpMkLst>
            <pc:docMk/>
            <pc:sldMk cId="627647566" sldId="583"/>
            <ac:cxnSpMk id="16" creationId="{FCFEAD09-F1E3-48DB-9E38-36453A38FF6D}"/>
          </ac:cxnSpMkLst>
        </pc:cxnChg>
        <pc:cxnChg chg="add del mod">
          <ac:chgData name="stephanie voss" userId="6785c3b0d69b5fb9" providerId="LiveId" clId="{369F4953-9261-44CA-9B8A-0F0DF2FDD5C1}" dt="2020-03-05T10:57:23.016" v="3234" actId="164"/>
          <ac:cxnSpMkLst>
            <pc:docMk/>
            <pc:sldMk cId="627647566" sldId="583"/>
            <ac:cxnSpMk id="40" creationId="{5CD57608-4EC2-4419-8C4B-9231B63C6E4A}"/>
          </ac:cxnSpMkLst>
        </pc:cxnChg>
        <pc:cxnChg chg="add del mod">
          <ac:chgData name="stephanie voss" userId="6785c3b0d69b5fb9" providerId="LiveId" clId="{369F4953-9261-44CA-9B8A-0F0DF2FDD5C1}" dt="2020-03-05T10:57:23.016" v="3234" actId="164"/>
          <ac:cxnSpMkLst>
            <pc:docMk/>
            <pc:sldMk cId="627647566" sldId="583"/>
            <ac:cxnSpMk id="43" creationId="{93A2640A-00C8-46BA-84D6-E37352449DFE}"/>
          </ac:cxnSpMkLst>
        </pc:cxnChg>
        <pc:cxnChg chg="add del mod">
          <ac:chgData name="stephanie voss" userId="6785c3b0d69b5fb9" providerId="LiveId" clId="{369F4953-9261-44CA-9B8A-0F0DF2FDD5C1}" dt="2020-03-05T10:57:23.016" v="3234" actId="164"/>
          <ac:cxnSpMkLst>
            <pc:docMk/>
            <pc:sldMk cId="627647566" sldId="583"/>
            <ac:cxnSpMk id="45" creationId="{148544D2-3093-493B-845A-FF8A506F6754}"/>
          </ac:cxnSpMkLst>
        </pc:cxnChg>
        <pc:cxnChg chg="add del mod">
          <ac:chgData name="stephanie voss" userId="6785c3b0d69b5fb9" providerId="LiveId" clId="{369F4953-9261-44CA-9B8A-0F0DF2FDD5C1}" dt="2020-03-05T10:55:23.595" v="3215" actId="478"/>
          <ac:cxnSpMkLst>
            <pc:docMk/>
            <pc:sldMk cId="627647566" sldId="583"/>
            <ac:cxnSpMk id="46" creationId="{A3AD5768-3F6E-4E04-8D8F-1378F240561A}"/>
          </ac:cxnSpMkLst>
        </pc:cxnChg>
        <pc:cxnChg chg="add mod">
          <ac:chgData name="stephanie voss" userId="6785c3b0d69b5fb9" providerId="LiveId" clId="{369F4953-9261-44CA-9B8A-0F0DF2FDD5C1}" dt="2020-03-05T10:57:23.016" v="3234" actId="164"/>
          <ac:cxnSpMkLst>
            <pc:docMk/>
            <pc:sldMk cId="627647566" sldId="583"/>
            <ac:cxnSpMk id="49" creationId="{D08504D0-8C52-439A-90B2-7A2AD7178BC5}"/>
          </ac:cxnSpMkLst>
        </pc:cxnChg>
        <pc:cxnChg chg="add mod">
          <ac:chgData name="stephanie voss" userId="6785c3b0d69b5fb9" providerId="LiveId" clId="{369F4953-9261-44CA-9B8A-0F0DF2FDD5C1}" dt="2020-03-05T10:57:23.016" v="3234" actId="164"/>
          <ac:cxnSpMkLst>
            <pc:docMk/>
            <pc:sldMk cId="627647566" sldId="583"/>
            <ac:cxnSpMk id="52" creationId="{9258C2BF-7550-4DBA-B161-149658DFA8E5}"/>
          </ac:cxnSpMkLst>
        </pc:cxnChg>
      </pc:sldChg>
      <pc:sldChg chg="addSp delSp modSp add">
        <pc:chgData name="stephanie voss" userId="6785c3b0d69b5fb9" providerId="LiveId" clId="{369F4953-9261-44CA-9B8A-0F0DF2FDD5C1}" dt="2020-03-05T10:58:47.051" v="3254" actId="1076"/>
        <pc:sldMkLst>
          <pc:docMk/>
          <pc:sldMk cId="2438216245" sldId="584"/>
        </pc:sldMkLst>
        <pc:spChg chg="mod">
          <ac:chgData name="stephanie voss" userId="6785c3b0d69b5fb9" providerId="LiveId" clId="{369F4953-9261-44CA-9B8A-0F0DF2FDD5C1}" dt="2020-03-05T10:58:07.949" v="3244" actId="20577"/>
          <ac:spMkLst>
            <pc:docMk/>
            <pc:sldMk cId="2438216245" sldId="584"/>
            <ac:spMk id="2" creationId="{BC289B62-6082-40C1-AF57-28F331D00F9F}"/>
          </ac:spMkLst>
        </pc:spChg>
        <pc:spChg chg="del">
          <ac:chgData name="stephanie voss" userId="6785c3b0d69b5fb9" providerId="LiveId" clId="{369F4953-9261-44CA-9B8A-0F0DF2FDD5C1}" dt="2020-03-05T10:58:10.491" v="3245" actId="478"/>
          <ac:spMkLst>
            <pc:docMk/>
            <pc:sldMk cId="2438216245" sldId="584"/>
            <ac:spMk id="3" creationId="{CBB98527-C6A4-4B3D-946F-A43DC5A8DD44}"/>
          </ac:spMkLst>
        </pc:spChg>
        <pc:spChg chg="add mod">
          <ac:chgData name="stephanie voss" userId="6785c3b0d69b5fb9" providerId="LiveId" clId="{369F4953-9261-44CA-9B8A-0F0DF2FDD5C1}" dt="2020-03-05T10:58:47.051" v="3254" actId="1076"/>
          <ac:spMkLst>
            <pc:docMk/>
            <pc:sldMk cId="2438216245" sldId="584"/>
            <ac:spMk id="5" creationId="{72FF0A45-BE4C-4A38-A43B-FAFEEFA75BA2}"/>
          </ac:spMkLst>
        </pc:spChg>
        <pc:grpChg chg="add mod">
          <ac:chgData name="stephanie voss" userId="6785c3b0d69b5fb9" providerId="LiveId" clId="{369F4953-9261-44CA-9B8A-0F0DF2FDD5C1}" dt="2020-03-05T10:58:37.854" v="3251" actId="1076"/>
          <ac:grpSpMkLst>
            <pc:docMk/>
            <pc:sldMk cId="2438216245" sldId="584"/>
            <ac:grpSpMk id="6" creationId="{128BE8AF-D993-4DE5-BCDF-11D45716533C}"/>
          </ac:grpSpMkLst>
        </pc:grpChg>
      </pc:sldChg>
      <pc:sldChg chg="addSp delSp modSp add">
        <pc:chgData name="stephanie voss" userId="6785c3b0d69b5fb9" providerId="LiveId" clId="{369F4953-9261-44CA-9B8A-0F0DF2FDD5C1}" dt="2020-03-05T11:02:29.767" v="3339" actId="1036"/>
        <pc:sldMkLst>
          <pc:docMk/>
          <pc:sldMk cId="3421475519" sldId="585"/>
        </pc:sldMkLst>
        <pc:spChg chg="mod">
          <ac:chgData name="stephanie voss" userId="6785c3b0d69b5fb9" providerId="LiveId" clId="{369F4953-9261-44CA-9B8A-0F0DF2FDD5C1}" dt="2020-03-05T11:02:20.529" v="3299" actId="20577"/>
          <ac:spMkLst>
            <pc:docMk/>
            <pc:sldMk cId="3421475519" sldId="585"/>
            <ac:spMk id="2" creationId="{E7C5A58C-9F21-4084-A9B3-E46FEAF2E0BC}"/>
          </ac:spMkLst>
        </pc:spChg>
        <pc:spChg chg="del">
          <ac:chgData name="stephanie voss" userId="6785c3b0d69b5fb9" providerId="LiveId" clId="{369F4953-9261-44CA-9B8A-0F0DF2FDD5C1}" dt="2020-03-05T10:59:14.908" v="3256" actId="478"/>
          <ac:spMkLst>
            <pc:docMk/>
            <pc:sldMk cId="3421475519" sldId="585"/>
            <ac:spMk id="3" creationId="{51E23664-AC1E-481C-B8F8-0917FABC90A9}"/>
          </ac:spMkLst>
        </pc:spChg>
        <pc:spChg chg="add mod">
          <ac:chgData name="stephanie voss" userId="6785c3b0d69b5fb9" providerId="LiveId" clId="{369F4953-9261-44CA-9B8A-0F0DF2FDD5C1}" dt="2020-03-05T11:02:29.767" v="3339" actId="1036"/>
          <ac:spMkLst>
            <pc:docMk/>
            <pc:sldMk cId="3421475519" sldId="585"/>
            <ac:spMk id="5" creationId="{8728A1E8-602D-4E92-8434-CD3E3FBE69A6}"/>
          </ac:spMkLst>
        </pc:spChg>
        <pc:spChg chg="add mod">
          <ac:chgData name="stephanie voss" userId="6785c3b0d69b5fb9" providerId="LiveId" clId="{369F4953-9261-44CA-9B8A-0F0DF2FDD5C1}" dt="2020-03-05T11:02:29.767" v="3339" actId="1036"/>
          <ac:spMkLst>
            <pc:docMk/>
            <pc:sldMk cId="3421475519" sldId="585"/>
            <ac:spMk id="6" creationId="{C4D2C5E7-3E2B-4DDD-8C98-D7264724574D}"/>
          </ac:spMkLst>
        </pc:spChg>
        <pc:spChg chg="add mod">
          <ac:chgData name="stephanie voss" userId="6785c3b0d69b5fb9" providerId="LiveId" clId="{369F4953-9261-44CA-9B8A-0F0DF2FDD5C1}" dt="2020-03-05T11:02:29.767" v="3339" actId="1036"/>
          <ac:spMkLst>
            <pc:docMk/>
            <pc:sldMk cId="3421475519" sldId="585"/>
            <ac:spMk id="7" creationId="{25BDB07E-63C3-4C02-917E-9D4D4656FD7A}"/>
          </ac:spMkLst>
        </pc:spChg>
        <pc:spChg chg="add mod">
          <ac:chgData name="stephanie voss" userId="6785c3b0d69b5fb9" providerId="LiveId" clId="{369F4953-9261-44CA-9B8A-0F0DF2FDD5C1}" dt="2020-03-05T11:02:29.767" v="3339" actId="1036"/>
          <ac:spMkLst>
            <pc:docMk/>
            <pc:sldMk cId="3421475519" sldId="585"/>
            <ac:spMk id="8" creationId="{2A5D17FD-AA1D-47D9-B843-E846D767E7FD}"/>
          </ac:spMkLst>
        </pc:spChg>
        <pc:picChg chg="add mod">
          <ac:chgData name="stephanie voss" userId="6785c3b0d69b5fb9" providerId="LiveId" clId="{369F4953-9261-44CA-9B8A-0F0DF2FDD5C1}" dt="2020-03-05T11:02:13.966" v="3284" actId="1076"/>
          <ac:picMkLst>
            <pc:docMk/>
            <pc:sldMk cId="3421475519" sldId="585"/>
            <ac:picMk id="9" creationId="{1D546F75-D68E-4348-AD5C-F9A5FE25634F}"/>
          </ac:picMkLst>
        </pc:picChg>
        <pc:picChg chg="add mod">
          <ac:chgData name="stephanie voss" userId="6785c3b0d69b5fb9" providerId="LiveId" clId="{369F4953-9261-44CA-9B8A-0F0DF2FDD5C1}" dt="2020-03-05T11:02:13.966" v="3284" actId="1076"/>
          <ac:picMkLst>
            <pc:docMk/>
            <pc:sldMk cId="3421475519" sldId="585"/>
            <ac:picMk id="10" creationId="{F6E206F8-8F58-48DD-885C-453DA0843EE1}"/>
          </ac:picMkLst>
        </pc:picChg>
        <pc:picChg chg="add mod">
          <ac:chgData name="stephanie voss" userId="6785c3b0d69b5fb9" providerId="LiveId" clId="{369F4953-9261-44CA-9B8A-0F0DF2FDD5C1}" dt="2020-03-05T11:02:13.966" v="3284" actId="1076"/>
          <ac:picMkLst>
            <pc:docMk/>
            <pc:sldMk cId="3421475519" sldId="585"/>
            <ac:picMk id="11" creationId="{E157EE22-B9AE-465A-B31A-839A126DA6F9}"/>
          </ac:picMkLst>
        </pc:picChg>
        <pc:picChg chg="add mod">
          <ac:chgData name="stephanie voss" userId="6785c3b0d69b5fb9" providerId="LiveId" clId="{369F4953-9261-44CA-9B8A-0F0DF2FDD5C1}" dt="2020-03-05T11:02:13.966" v="3284" actId="1076"/>
          <ac:picMkLst>
            <pc:docMk/>
            <pc:sldMk cId="3421475519" sldId="585"/>
            <ac:picMk id="12" creationId="{55D814B1-8AE0-4C1B-A3C3-9DAE48658073}"/>
          </ac:picMkLst>
        </pc:picChg>
      </pc:sldChg>
      <pc:sldChg chg="addSp delSp modSp add modNotesTx">
        <pc:chgData name="stephanie voss" userId="6785c3b0d69b5fb9" providerId="LiveId" clId="{369F4953-9261-44CA-9B8A-0F0DF2FDD5C1}" dt="2020-03-05T11:05:22.496" v="3772" actId="20577"/>
        <pc:sldMkLst>
          <pc:docMk/>
          <pc:sldMk cId="1062857880" sldId="586"/>
        </pc:sldMkLst>
        <pc:spChg chg="mod">
          <ac:chgData name="stephanie voss" userId="6785c3b0d69b5fb9" providerId="LiveId" clId="{369F4953-9261-44CA-9B8A-0F0DF2FDD5C1}" dt="2020-03-05T11:03:05.623" v="3355" actId="20577"/>
          <ac:spMkLst>
            <pc:docMk/>
            <pc:sldMk cId="1062857880" sldId="586"/>
            <ac:spMk id="2" creationId="{D7737A80-1860-41A1-AAD7-3EC7DF79262F}"/>
          </ac:spMkLst>
        </pc:spChg>
        <pc:spChg chg="del">
          <ac:chgData name="stephanie voss" userId="6785c3b0d69b5fb9" providerId="LiveId" clId="{369F4953-9261-44CA-9B8A-0F0DF2FDD5C1}" dt="2020-03-05T11:03:10.383" v="3356" actId="478"/>
          <ac:spMkLst>
            <pc:docMk/>
            <pc:sldMk cId="1062857880" sldId="586"/>
            <ac:spMk id="3" creationId="{BB0BB97B-25BE-4CA9-81FF-C5DD0488F5FB}"/>
          </ac:spMkLst>
        </pc:spChg>
        <pc:spChg chg="add mod">
          <ac:chgData name="stephanie voss" userId="6785c3b0d69b5fb9" providerId="LiveId" clId="{369F4953-9261-44CA-9B8A-0F0DF2FDD5C1}" dt="2020-03-05T11:03:15.439" v="3358" actId="1076"/>
          <ac:spMkLst>
            <pc:docMk/>
            <pc:sldMk cId="1062857880" sldId="586"/>
            <ac:spMk id="5" creationId="{94D93AFF-0F73-4BE0-90E9-24C961AAEB88}"/>
          </ac:spMkLst>
        </pc:spChg>
        <pc:spChg chg="add mod">
          <ac:chgData name="stephanie voss" userId="6785c3b0d69b5fb9" providerId="LiveId" clId="{369F4953-9261-44CA-9B8A-0F0DF2FDD5C1}" dt="2020-03-05T11:03:15.439" v="3358" actId="1076"/>
          <ac:spMkLst>
            <pc:docMk/>
            <pc:sldMk cId="1062857880" sldId="586"/>
            <ac:spMk id="6" creationId="{C28B863B-273A-47E0-897F-9F70C55FB214}"/>
          </ac:spMkLst>
        </pc:spChg>
        <pc:spChg chg="add mod">
          <ac:chgData name="stephanie voss" userId="6785c3b0d69b5fb9" providerId="LiveId" clId="{369F4953-9261-44CA-9B8A-0F0DF2FDD5C1}" dt="2020-03-05T11:03:15.439" v="3358" actId="1076"/>
          <ac:spMkLst>
            <pc:docMk/>
            <pc:sldMk cId="1062857880" sldId="586"/>
            <ac:spMk id="7" creationId="{70781EBA-4480-48F1-B978-6F5463DB1738}"/>
          </ac:spMkLst>
        </pc:spChg>
        <pc:spChg chg="add mod">
          <ac:chgData name="stephanie voss" userId="6785c3b0d69b5fb9" providerId="LiveId" clId="{369F4953-9261-44CA-9B8A-0F0DF2FDD5C1}" dt="2020-03-05T11:03:19.072" v="3359" actId="1076"/>
          <ac:spMkLst>
            <pc:docMk/>
            <pc:sldMk cId="1062857880" sldId="586"/>
            <ac:spMk id="8" creationId="{F2AA09F0-56C5-4C92-ABF0-3F95397D5316}"/>
          </ac:spMkLst>
        </pc:spChg>
        <pc:spChg chg="add mod">
          <ac:chgData name="stephanie voss" userId="6785c3b0d69b5fb9" providerId="LiveId" clId="{369F4953-9261-44CA-9B8A-0F0DF2FDD5C1}" dt="2020-03-05T11:03:43.773" v="3362" actId="1076"/>
          <ac:spMkLst>
            <pc:docMk/>
            <pc:sldMk cId="1062857880" sldId="586"/>
            <ac:spMk id="9" creationId="{9E602910-6264-4CC4-8BB9-3BFE93F16B03}"/>
          </ac:spMkLst>
        </pc:spChg>
        <pc:spChg chg="add mod">
          <ac:chgData name="stephanie voss" userId="6785c3b0d69b5fb9" providerId="LiveId" clId="{369F4953-9261-44CA-9B8A-0F0DF2FDD5C1}" dt="2020-03-05T11:03:47.793" v="3363" actId="1076"/>
          <ac:spMkLst>
            <pc:docMk/>
            <pc:sldMk cId="1062857880" sldId="586"/>
            <ac:spMk id="10" creationId="{D45118F8-C3F6-40BC-AD1B-E3FE799CA2D0}"/>
          </ac:spMkLst>
        </pc:spChg>
        <pc:spChg chg="add mod">
          <ac:chgData name="stephanie voss" userId="6785c3b0d69b5fb9" providerId="LiveId" clId="{369F4953-9261-44CA-9B8A-0F0DF2FDD5C1}" dt="2020-03-05T11:03:29.790" v="3361" actId="12"/>
          <ac:spMkLst>
            <pc:docMk/>
            <pc:sldMk cId="1062857880" sldId="586"/>
            <ac:spMk id="11" creationId="{8D30D537-5FA0-4742-BB06-680FD734FBA0}"/>
          </ac:spMkLst>
        </pc:spChg>
      </pc:sldChg>
      <pc:sldChg chg="addSp delSp modSp add">
        <pc:chgData name="stephanie voss" userId="6785c3b0d69b5fb9" providerId="LiveId" clId="{369F4953-9261-44CA-9B8A-0F0DF2FDD5C1}" dt="2020-03-05T11:08:43.041" v="3889" actId="1076"/>
        <pc:sldMkLst>
          <pc:docMk/>
          <pc:sldMk cId="2748690250" sldId="587"/>
        </pc:sldMkLst>
        <pc:spChg chg="mod">
          <ac:chgData name="stephanie voss" userId="6785c3b0d69b5fb9" providerId="LiveId" clId="{369F4953-9261-44CA-9B8A-0F0DF2FDD5C1}" dt="2020-03-05T11:05:56.971" v="3807" actId="5793"/>
          <ac:spMkLst>
            <pc:docMk/>
            <pc:sldMk cId="2748690250" sldId="587"/>
            <ac:spMk id="2" creationId="{8F5B6449-E366-42C3-820C-BB7DEBAE55AF}"/>
          </ac:spMkLst>
        </pc:spChg>
        <pc:spChg chg="del">
          <ac:chgData name="stephanie voss" userId="6785c3b0d69b5fb9" providerId="LiveId" clId="{369F4953-9261-44CA-9B8A-0F0DF2FDD5C1}" dt="2020-03-05T11:05:48.958" v="3774" actId="478"/>
          <ac:spMkLst>
            <pc:docMk/>
            <pc:sldMk cId="2748690250" sldId="587"/>
            <ac:spMk id="3" creationId="{D053C088-8840-440F-8E67-0B2B1920DFE4}"/>
          </ac:spMkLst>
        </pc:spChg>
        <pc:spChg chg="add del mod">
          <ac:chgData name="stephanie voss" userId="6785c3b0d69b5fb9" providerId="LiveId" clId="{369F4953-9261-44CA-9B8A-0F0DF2FDD5C1}" dt="2020-03-05T11:05:59.577" v="3808" actId="478"/>
          <ac:spMkLst>
            <pc:docMk/>
            <pc:sldMk cId="2748690250" sldId="587"/>
            <ac:spMk id="5" creationId="{2CC3754E-1921-4BF7-8C69-C40E451310B0}"/>
          </ac:spMkLst>
        </pc:spChg>
        <pc:spChg chg="add mod">
          <ac:chgData name="stephanie voss" userId="6785c3b0d69b5fb9" providerId="LiveId" clId="{369F4953-9261-44CA-9B8A-0F0DF2FDD5C1}" dt="2020-03-05T11:08:39.942" v="3888" actId="1076"/>
          <ac:spMkLst>
            <pc:docMk/>
            <pc:sldMk cId="2748690250" sldId="587"/>
            <ac:spMk id="6" creationId="{24F327EB-45CE-400E-AEA7-A1946F86612E}"/>
          </ac:spMkLst>
        </pc:spChg>
        <pc:graphicFrameChg chg="add mod">
          <ac:chgData name="stephanie voss" userId="6785c3b0d69b5fb9" providerId="LiveId" clId="{369F4953-9261-44CA-9B8A-0F0DF2FDD5C1}" dt="2020-03-05T11:08:43.041" v="3889" actId="1076"/>
          <ac:graphicFrameMkLst>
            <pc:docMk/>
            <pc:sldMk cId="2748690250" sldId="587"/>
            <ac:graphicFrameMk id="7" creationId="{D0419687-C418-40A4-A934-2C44D4E27456}"/>
          </ac:graphicFrameMkLst>
        </pc:graphicFrameChg>
      </pc:sldChg>
    </pc:docChg>
  </pc:docChgLst>
  <pc:docChgLst>
    <pc:chgData name="stephanie voss" userId="6785c3b0d69b5fb9" providerId="LiveId" clId="{3A788C60-B808-4240-874E-B78BEA9E10C4}"/>
    <pc:docChg chg="undo custSel addSld delSld modSld modSection">
      <pc:chgData name="stephanie voss" userId="6785c3b0d69b5fb9" providerId="LiveId" clId="{3A788C60-B808-4240-874E-B78BEA9E10C4}" dt="2020-03-06T12:18:16.179" v="3648" actId="20577"/>
      <pc:docMkLst>
        <pc:docMk/>
      </pc:docMkLst>
      <pc:sldChg chg="modSp">
        <pc:chgData name="stephanie voss" userId="6785c3b0d69b5fb9" providerId="LiveId" clId="{3A788C60-B808-4240-874E-B78BEA9E10C4}" dt="2020-03-06T12:18:16.179" v="3648" actId="20577"/>
        <pc:sldMkLst>
          <pc:docMk/>
          <pc:sldMk cId="2402277508" sldId="567"/>
        </pc:sldMkLst>
        <pc:spChg chg="mod">
          <ac:chgData name="stephanie voss" userId="6785c3b0d69b5fb9" providerId="LiveId" clId="{3A788C60-B808-4240-874E-B78BEA9E10C4}" dt="2020-03-05T12:11:13.235" v="82" actId="255"/>
          <ac:spMkLst>
            <pc:docMk/>
            <pc:sldMk cId="2402277508" sldId="567"/>
            <ac:spMk id="2" creationId="{B6984F27-352C-4B11-9065-D9CD4C842A71}"/>
          </ac:spMkLst>
        </pc:spChg>
        <pc:spChg chg="mod">
          <ac:chgData name="stephanie voss" userId="6785c3b0d69b5fb9" providerId="LiveId" clId="{3A788C60-B808-4240-874E-B78BEA9E10C4}" dt="2020-03-06T12:18:16.179" v="3648" actId="20577"/>
          <ac:spMkLst>
            <pc:docMk/>
            <pc:sldMk cId="2402277508" sldId="567"/>
            <ac:spMk id="3" creationId="{C69AC615-1CCB-4D1F-A9CE-D7C2700B07F3}"/>
          </ac:spMkLst>
        </pc:spChg>
      </pc:sldChg>
      <pc:sldChg chg="modSp">
        <pc:chgData name="stephanie voss" userId="6785c3b0d69b5fb9" providerId="LiveId" clId="{3A788C60-B808-4240-874E-B78BEA9E10C4}" dt="2020-03-05T12:12:22.316" v="172" actId="20577"/>
        <pc:sldMkLst>
          <pc:docMk/>
          <pc:sldMk cId="4242950249" sldId="586"/>
        </pc:sldMkLst>
        <pc:spChg chg="mod">
          <ac:chgData name="stephanie voss" userId="6785c3b0d69b5fb9" providerId="LiveId" clId="{3A788C60-B808-4240-874E-B78BEA9E10C4}" dt="2020-03-05T12:12:22.316" v="172" actId="20577"/>
          <ac:spMkLst>
            <pc:docMk/>
            <pc:sldMk cId="4242950249" sldId="586"/>
            <ac:spMk id="2" creationId="{E35AC54C-8844-403B-9F7A-CB57DFF94FEF}"/>
          </ac:spMkLst>
        </pc:spChg>
      </pc:sldChg>
      <pc:sldChg chg="modSp">
        <pc:chgData name="stephanie voss" userId="6785c3b0d69b5fb9" providerId="LiveId" clId="{3A788C60-B808-4240-874E-B78BEA9E10C4}" dt="2020-03-05T18:33:24.848" v="3388" actId="20577"/>
        <pc:sldMkLst>
          <pc:docMk/>
          <pc:sldMk cId="2418338076" sldId="587"/>
        </pc:sldMkLst>
        <pc:spChg chg="mod">
          <ac:chgData name="stephanie voss" userId="6785c3b0d69b5fb9" providerId="LiveId" clId="{3A788C60-B808-4240-874E-B78BEA9E10C4}" dt="2020-03-05T12:15:15.476" v="298" actId="20577"/>
          <ac:spMkLst>
            <pc:docMk/>
            <pc:sldMk cId="2418338076" sldId="587"/>
            <ac:spMk id="2" creationId="{B988F8EC-5C1A-47C6-A10A-6ED704FCE24C}"/>
          </ac:spMkLst>
        </pc:spChg>
        <pc:spChg chg="mod">
          <ac:chgData name="stephanie voss" userId="6785c3b0d69b5fb9" providerId="LiveId" clId="{3A788C60-B808-4240-874E-B78BEA9E10C4}" dt="2020-03-05T18:33:24.848" v="3388" actId="20577"/>
          <ac:spMkLst>
            <pc:docMk/>
            <pc:sldMk cId="2418338076" sldId="587"/>
            <ac:spMk id="3" creationId="{F9C58E23-6710-44F7-90E4-7947FC46B0F9}"/>
          </ac:spMkLst>
        </pc:spChg>
      </pc:sldChg>
      <pc:sldChg chg="del">
        <pc:chgData name="stephanie voss" userId="6785c3b0d69b5fb9" providerId="LiveId" clId="{3A788C60-B808-4240-874E-B78BEA9E10C4}" dt="2020-03-05T12:12:29.106" v="173" actId="47"/>
        <pc:sldMkLst>
          <pc:docMk/>
          <pc:sldMk cId="2866614122" sldId="588"/>
        </pc:sldMkLst>
      </pc:sldChg>
      <pc:sldChg chg="del">
        <pc:chgData name="stephanie voss" userId="6785c3b0d69b5fb9" providerId="LiveId" clId="{3A788C60-B808-4240-874E-B78BEA9E10C4}" dt="2020-03-05T12:12:29.354" v="175" actId="47"/>
        <pc:sldMkLst>
          <pc:docMk/>
          <pc:sldMk cId="1718370993" sldId="589"/>
        </pc:sldMkLst>
      </pc:sldChg>
      <pc:sldChg chg="del">
        <pc:chgData name="stephanie voss" userId="6785c3b0d69b5fb9" providerId="LiveId" clId="{3A788C60-B808-4240-874E-B78BEA9E10C4}" dt="2020-03-05T12:12:29.253" v="174" actId="47"/>
        <pc:sldMkLst>
          <pc:docMk/>
          <pc:sldMk cId="3159922181" sldId="590"/>
        </pc:sldMkLst>
      </pc:sldChg>
      <pc:sldChg chg="del">
        <pc:chgData name="stephanie voss" userId="6785c3b0d69b5fb9" providerId="LiveId" clId="{3A788C60-B808-4240-874E-B78BEA9E10C4}" dt="2020-03-05T12:12:29.523" v="176" actId="47"/>
        <pc:sldMkLst>
          <pc:docMk/>
          <pc:sldMk cId="933325642" sldId="591"/>
        </pc:sldMkLst>
      </pc:sldChg>
      <pc:sldChg chg="del">
        <pc:chgData name="stephanie voss" userId="6785c3b0d69b5fb9" providerId="LiveId" clId="{3A788C60-B808-4240-874E-B78BEA9E10C4}" dt="2020-03-05T12:12:29.639" v="177" actId="47"/>
        <pc:sldMkLst>
          <pc:docMk/>
          <pc:sldMk cId="1870833418" sldId="592"/>
        </pc:sldMkLst>
      </pc:sldChg>
      <pc:sldChg chg="del">
        <pc:chgData name="stephanie voss" userId="6785c3b0d69b5fb9" providerId="LiveId" clId="{3A788C60-B808-4240-874E-B78BEA9E10C4}" dt="2020-03-05T12:12:29.792" v="178" actId="47"/>
        <pc:sldMkLst>
          <pc:docMk/>
          <pc:sldMk cId="3867377457" sldId="593"/>
        </pc:sldMkLst>
      </pc:sldChg>
      <pc:sldChg chg="del">
        <pc:chgData name="stephanie voss" userId="6785c3b0d69b5fb9" providerId="LiveId" clId="{3A788C60-B808-4240-874E-B78BEA9E10C4}" dt="2020-03-05T12:12:29.940" v="179" actId="47"/>
        <pc:sldMkLst>
          <pc:docMk/>
          <pc:sldMk cId="1158584953" sldId="594"/>
        </pc:sldMkLst>
      </pc:sldChg>
      <pc:sldChg chg="del">
        <pc:chgData name="stephanie voss" userId="6785c3b0d69b5fb9" providerId="LiveId" clId="{3A788C60-B808-4240-874E-B78BEA9E10C4}" dt="2020-03-05T12:12:30.055" v="180" actId="47"/>
        <pc:sldMkLst>
          <pc:docMk/>
          <pc:sldMk cId="1304513921" sldId="595"/>
        </pc:sldMkLst>
      </pc:sldChg>
      <pc:sldChg chg="del">
        <pc:chgData name="stephanie voss" userId="6785c3b0d69b5fb9" providerId="LiveId" clId="{3A788C60-B808-4240-874E-B78BEA9E10C4}" dt="2020-03-05T12:12:30.174" v="181" actId="47"/>
        <pc:sldMkLst>
          <pc:docMk/>
          <pc:sldMk cId="2398287668" sldId="596"/>
        </pc:sldMkLst>
      </pc:sldChg>
      <pc:sldChg chg="del">
        <pc:chgData name="stephanie voss" userId="6785c3b0d69b5fb9" providerId="LiveId" clId="{3A788C60-B808-4240-874E-B78BEA9E10C4}" dt="2020-03-05T12:12:30.325" v="182" actId="47"/>
        <pc:sldMkLst>
          <pc:docMk/>
          <pc:sldMk cId="2660136141" sldId="597"/>
        </pc:sldMkLst>
      </pc:sldChg>
      <pc:sldChg chg="del">
        <pc:chgData name="stephanie voss" userId="6785c3b0d69b5fb9" providerId="LiveId" clId="{3A788C60-B808-4240-874E-B78BEA9E10C4}" dt="2020-03-05T12:12:31.243" v="189" actId="47"/>
        <pc:sldMkLst>
          <pc:docMk/>
          <pc:sldMk cId="723782197" sldId="598"/>
        </pc:sldMkLst>
      </pc:sldChg>
      <pc:sldChg chg="del">
        <pc:chgData name="stephanie voss" userId="6785c3b0d69b5fb9" providerId="LiveId" clId="{3A788C60-B808-4240-874E-B78BEA9E10C4}" dt="2020-03-05T12:12:30.441" v="183" actId="47"/>
        <pc:sldMkLst>
          <pc:docMk/>
          <pc:sldMk cId="2644013740" sldId="599"/>
        </pc:sldMkLst>
      </pc:sldChg>
      <pc:sldChg chg="del">
        <pc:chgData name="stephanie voss" userId="6785c3b0d69b5fb9" providerId="LiveId" clId="{3A788C60-B808-4240-874E-B78BEA9E10C4}" dt="2020-03-05T12:12:30.541" v="184" actId="47"/>
        <pc:sldMkLst>
          <pc:docMk/>
          <pc:sldMk cId="3576650070" sldId="600"/>
        </pc:sldMkLst>
      </pc:sldChg>
      <pc:sldChg chg="del">
        <pc:chgData name="stephanie voss" userId="6785c3b0d69b5fb9" providerId="LiveId" clId="{3A788C60-B808-4240-874E-B78BEA9E10C4}" dt="2020-03-05T12:12:30.726" v="185" actId="47"/>
        <pc:sldMkLst>
          <pc:docMk/>
          <pc:sldMk cId="1310394823" sldId="601"/>
        </pc:sldMkLst>
      </pc:sldChg>
      <pc:sldChg chg="del">
        <pc:chgData name="stephanie voss" userId="6785c3b0d69b5fb9" providerId="LiveId" clId="{3A788C60-B808-4240-874E-B78BEA9E10C4}" dt="2020-03-05T12:12:30.857" v="186" actId="47"/>
        <pc:sldMkLst>
          <pc:docMk/>
          <pc:sldMk cId="715355274" sldId="602"/>
        </pc:sldMkLst>
      </pc:sldChg>
      <pc:sldChg chg="del">
        <pc:chgData name="stephanie voss" userId="6785c3b0d69b5fb9" providerId="LiveId" clId="{3A788C60-B808-4240-874E-B78BEA9E10C4}" dt="2020-03-05T12:12:30.995" v="187" actId="47"/>
        <pc:sldMkLst>
          <pc:docMk/>
          <pc:sldMk cId="2849805947" sldId="603"/>
        </pc:sldMkLst>
      </pc:sldChg>
      <pc:sldChg chg="del">
        <pc:chgData name="stephanie voss" userId="6785c3b0d69b5fb9" providerId="LiveId" clId="{3A788C60-B808-4240-874E-B78BEA9E10C4}" dt="2020-03-05T12:12:31.127" v="188" actId="47"/>
        <pc:sldMkLst>
          <pc:docMk/>
          <pc:sldMk cId="2744541767" sldId="604"/>
        </pc:sldMkLst>
      </pc:sldChg>
      <pc:sldChg chg="del">
        <pc:chgData name="stephanie voss" userId="6785c3b0d69b5fb9" providerId="LiveId" clId="{3A788C60-B808-4240-874E-B78BEA9E10C4}" dt="2020-03-05T12:12:31.644" v="190" actId="47"/>
        <pc:sldMkLst>
          <pc:docMk/>
          <pc:sldMk cId="573478269" sldId="605"/>
        </pc:sldMkLst>
      </pc:sldChg>
      <pc:sldChg chg="addSp delSp modSp del">
        <pc:chgData name="stephanie voss" userId="6785c3b0d69b5fb9" providerId="LiveId" clId="{3A788C60-B808-4240-874E-B78BEA9E10C4}" dt="2020-03-05T14:32:01.629" v="3366" actId="2696"/>
        <pc:sldMkLst>
          <pc:docMk/>
          <pc:sldMk cId="2081203800" sldId="606"/>
        </pc:sldMkLst>
        <pc:spChg chg="mod">
          <ac:chgData name="stephanie voss" userId="6785c3b0d69b5fb9" providerId="LiveId" clId="{3A788C60-B808-4240-874E-B78BEA9E10C4}" dt="2020-03-05T14:31:48.041" v="3361" actId="20577"/>
          <ac:spMkLst>
            <pc:docMk/>
            <pc:sldMk cId="2081203800" sldId="606"/>
            <ac:spMk id="2" creationId="{C9255162-171D-42C3-AF8F-A0BF9E4852F8}"/>
          </ac:spMkLst>
        </pc:spChg>
        <pc:spChg chg="del mod">
          <ac:chgData name="stephanie voss" userId="6785c3b0d69b5fb9" providerId="LiveId" clId="{3A788C60-B808-4240-874E-B78BEA9E10C4}" dt="2020-03-05T14:31:52.203" v="3362" actId="478"/>
          <ac:spMkLst>
            <pc:docMk/>
            <pc:sldMk cId="2081203800" sldId="606"/>
            <ac:spMk id="3" creationId="{69824E19-F407-40A9-B5D2-9E2F098A95CC}"/>
          </ac:spMkLst>
        </pc:spChg>
        <pc:spChg chg="add del mod">
          <ac:chgData name="stephanie voss" userId="6785c3b0d69b5fb9" providerId="LiveId" clId="{3A788C60-B808-4240-874E-B78BEA9E10C4}" dt="2020-03-05T14:31:54.187" v="3363" actId="478"/>
          <ac:spMkLst>
            <pc:docMk/>
            <pc:sldMk cId="2081203800" sldId="606"/>
            <ac:spMk id="5" creationId="{6BC3B84E-433F-4016-9D09-9926F0451A44}"/>
          </ac:spMkLst>
        </pc:spChg>
      </pc:sldChg>
      <pc:sldChg chg="addSp modSp add">
        <pc:chgData name="stephanie voss" userId="6785c3b0d69b5fb9" providerId="LiveId" clId="{3A788C60-B808-4240-874E-B78BEA9E10C4}" dt="2020-03-05T18:43:21.060" v="3573" actId="20577"/>
        <pc:sldMkLst>
          <pc:docMk/>
          <pc:sldMk cId="2868574905" sldId="607"/>
        </pc:sldMkLst>
        <pc:spChg chg="mod">
          <ac:chgData name="stephanie voss" userId="6785c3b0d69b5fb9" providerId="LiveId" clId="{3A788C60-B808-4240-874E-B78BEA9E10C4}" dt="2020-03-05T12:39:28.556" v="2438" actId="20577"/>
          <ac:spMkLst>
            <pc:docMk/>
            <pc:sldMk cId="2868574905" sldId="607"/>
            <ac:spMk id="2" creationId="{E20D2E92-A8DC-4EC5-AF7F-170D8FF47FB3}"/>
          </ac:spMkLst>
        </pc:spChg>
        <pc:spChg chg="mod">
          <ac:chgData name="stephanie voss" userId="6785c3b0d69b5fb9" providerId="LiveId" clId="{3A788C60-B808-4240-874E-B78BEA9E10C4}" dt="2020-03-05T18:43:21.060" v="3573" actId="20577"/>
          <ac:spMkLst>
            <pc:docMk/>
            <pc:sldMk cId="2868574905" sldId="607"/>
            <ac:spMk id="3" creationId="{606C96FC-E2A2-4661-AB57-A99AD229BC87}"/>
          </ac:spMkLst>
        </pc:spChg>
        <pc:picChg chg="add mod">
          <ac:chgData name="stephanie voss" userId="6785c3b0d69b5fb9" providerId="LiveId" clId="{3A788C60-B808-4240-874E-B78BEA9E10C4}" dt="2020-03-05T12:47:47.556" v="2811" actId="207"/>
          <ac:picMkLst>
            <pc:docMk/>
            <pc:sldMk cId="2868574905" sldId="607"/>
            <ac:picMk id="6" creationId="{FBF17377-1BEB-4557-A371-69742161978B}"/>
          </ac:picMkLst>
        </pc:picChg>
        <pc:picChg chg="add mod">
          <ac:chgData name="stephanie voss" userId="6785c3b0d69b5fb9" providerId="LiveId" clId="{3A788C60-B808-4240-874E-B78BEA9E10C4}" dt="2020-03-05T12:47:36.369" v="2809" actId="207"/>
          <ac:picMkLst>
            <pc:docMk/>
            <pc:sldMk cId="2868574905" sldId="607"/>
            <ac:picMk id="8" creationId="{29C3C3E9-6C53-4F78-A4F8-58459315EB4F}"/>
          </ac:picMkLst>
        </pc:picChg>
        <pc:picChg chg="add mod">
          <ac:chgData name="stephanie voss" userId="6785c3b0d69b5fb9" providerId="LiveId" clId="{3A788C60-B808-4240-874E-B78BEA9E10C4}" dt="2020-03-05T12:47:41.514" v="2810" actId="208"/>
          <ac:picMkLst>
            <pc:docMk/>
            <pc:sldMk cId="2868574905" sldId="607"/>
            <ac:picMk id="10" creationId="{7FE20AE6-C27E-4F39-9B0C-E846023905AC}"/>
          </ac:picMkLst>
        </pc:picChg>
      </pc:sldChg>
      <pc:sldChg chg="modSp add">
        <pc:chgData name="stephanie voss" userId="6785c3b0d69b5fb9" providerId="LiveId" clId="{3A788C60-B808-4240-874E-B78BEA9E10C4}" dt="2020-03-06T10:05:31.972" v="3646" actId="20577"/>
        <pc:sldMkLst>
          <pc:docMk/>
          <pc:sldMk cId="2499498345" sldId="608"/>
        </pc:sldMkLst>
        <pc:spChg chg="mod">
          <ac:chgData name="stephanie voss" userId="6785c3b0d69b5fb9" providerId="LiveId" clId="{3A788C60-B808-4240-874E-B78BEA9E10C4}" dt="2020-03-05T12:48:05.869" v="2838" actId="20577"/>
          <ac:spMkLst>
            <pc:docMk/>
            <pc:sldMk cId="2499498345" sldId="608"/>
            <ac:spMk id="2" creationId="{9E0621A7-E2A7-4F28-81A4-32C1321C4230}"/>
          </ac:spMkLst>
        </pc:spChg>
        <pc:spChg chg="mod">
          <ac:chgData name="stephanie voss" userId="6785c3b0d69b5fb9" providerId="LiveId" clId="{3A788C60-B808-4240-874E-B78BEA9E10C4}" dt="2020-03-06T10:05:31.972" v="3646" actId="20577"/>
          <ac:spMkLst>
            <pc:docMk/>
            <pc:sldMk cId="2499498345" sldId="608"/>
            <ac:spMk id="3" creationId="{B2F4389C-8239-4875-9E19-4002BD8C79C9}"/>
          </ac:spMkLst>
        </pc:spChg>
      </pc:sldChg>
      <pc:sldChg chg="delSp modSp add">
        <pc:chgData name="stephanie voss" userId="6785c3b0d69b5fb9" providerId="LiveId" clId="{3A788C60-B808-4240-874E-B78BEA9E10C4}" dt="2020-03-05T18:35:48.915" v="3518" actId="20577"/>
        <pc:sldMkLst>
          <pc:docMk/>
          <pc:sldMk cId="4111851055" sldId="609"/>
        </pc:sldMkLst>
        <pc:spChg chg="mod">
          <ac:chgData name="stephanie voss" userId="6785c3b0d69b5fb9" providerId="LiveId" clId="{3A788C60-B808-4240-874E-B78BEA9E10C4}" dt="2020-03-05T18:35:48.915" v="3518" actId="20577"/>
          <ac:spMkLst>
            <pc:docMk/>
            <pc:sldMk cId="4111851055" sldId="609"/>
            <ac:spMk id="2" creationId="{C9255162-171D-42C3-AF8F-A0BF9E4852F8}"/>
          </ac:spMkLst>
        </pc:spChg>
        <pc:spChg chg="del">
          <ac:chgData name="stephanie voss" userId="6785c3b0d69b5fb9" providerId="LiveId" clId="{3A788C60-B808-4240-874E-B78BEA9E10C4}" dt="2020-03-05T14:31:58.318" v="3365" actId="478"/>
          <ac:spMkLst>
            <pc:docMk/>
            <pc:sldMk cId="4111851055" sldId="609"/>
            <ac:spMk id="3" creationId="{69824E19-F407-40A9-B5D2-9E2F098A95CC}"/>
          </ac:spMkLst>
        </pc:spChg>
      </pc:sldChg>
    </pc:docChg>
  </pc:docChgLst>
  <pc:docChgLst>
    <pc:chgData name="stephanie voss" userId="6785c3b0d69b5fb9" providerId="LiveId" clId="{B5DF329C-2C0B-46DC-B928-A084146E7884}"/>
    <pc:docChg chg="undo custSel addSld delSld modSld modSection">
      <pc:chgData name="stephanie voss" userId="6785c3b0d69b5fb9" providerId="LiveId" clId="{B5DF329C-2C0B-46DC-B928-A084146E7884}" dt="2020-03-05T11:52:36.854" v="1876" actId="1076"/>
      <pc:docMkLst>
        <pc:docMk/>
      </pc:docMkLst>
      <pc:sldChg chg="del">
        <pc:chgData name="stephanie voss" userId="6785c3b0d69b5fb9" providerId="LiveId" clId="{B5DF329C-2C0B-46DC-B928-A084146E7884}" dt="2020-03-05T11:10:57.598" v="53" actId="47"/>
        <pc:sldMkLst>
          <pc:docMk/>
          <pc:sldMk cId="1121281698" sldId="566"/>
        </pc:sldMkLst>
      </pc:sldChg>
      <pc:sldChg chg="modSp">
        <pc:chgData name="stephanie voss" userId="6785c3b0d69b5fb9" providerId="LiveId" clId="{B5DF329C-2C0B-46DC-B928-A084146E7884}" dt="2020-03-05T11:10:49.605" v="34" actId="20577"/>
        <pc:sldMkLst>
          <pc:docMk/>
          <pc:sldMk cId="2402277508" sldId="567"/>
        </pc:sldMkLst>
        <pc:spChg chg="mod">
          <ac:chgData name="stephanie voss" userId="6785c3b0d69b5fb9" providerId="LiveId" clId="{B5DF329C-2C0B-46DC-B928-A084146E7884}" dt="2020-03-05T11:10:49.605" v="34" actId="20577"/>
          <ac:spMkLst>
            <pc:docMk/>
            <pc:sldMk cId="2402277508" sldId="567"/>
            <ac:spMk id="2" creationId="{B6984F27-352C-4B11-9065-D9CD4C842A71}"/>
          </ac:spMkLst>
        </pc:spChg>
      </pc:sldChg>
      <pc:sldChg chg="del">
        <pc:chgData name="stephanie voss" userId="6785c3b0d69b5fb9" providerId="LiveId" clId="{B5DF329C-2C0B-46DC-B928-A084146E7884}" dt="2020-03-05T11:10:52.168" v="35" actId="47"/>
        <pc:sldMkLst>
          <pc:docMk/>
          <pc:sldMk cId="3993425814" sldId="568"/>
        </pc:sldMkLst>
      </pc:sldChg>
      <pc:sldChg chg="del">
        <pc:chgData name="stephanie voss" userId="6785c3b0d69b5fb9" providerId="LiveId" clId="{B5DF329C-2C0B-46DC-B928-A084146E7884}" dt="2020-03-05T11:10:52.306" v="36" actId="47"/>
        <pc:sldMkLst>
          <pc:docMk/>
          <pc:sldMk cId="1266698823" sldId="569"/>
        </pc:sldMkLst>
      </pc:sldChg>
      <pc:sldChg chg="del">
        <pc:chgData name="stephanie voss" userId="6785c3b0d69b5fb9" providerId="LiveId" clId="{B5DF329C-2C0B-46DC-B928-A084146E7884}" dt="2020-03-05T11:10:52.507" v="37" actId="47"/>
        <pc:sldMkLst>
          <pc:docMk/>
          <pc:sldMk cId="3593127819" sldId="570"/>
        </pc:sldMkLst>
      </pc:sldChg>
      <pc:sldChg chg="del">
        <pc:chgData name="stephanie voss" userId="6785c3b0d69b5fb9" providerId="LiveId" clId="{B5DF329C-2C0B-46DC-B928-A084146E7884}" dt="2020-03-05T11:10:52.623" v="38" actId="47"/>
        <pc:sldMkLst>
          <pc:docMk/>
          <pc:sldMk cId="4009175769" sldId="571"/>
        </pc:sldMkLst>
      </pc:sldChg>
      <pc:sldChg chg="del">
        <pc:chgData name="stephanie voss" userId="6785c3b0d69b5fb9" providerId="LiveId" clId="{B5DF329C-2C0B-46DC-B928-A084146E7884}" dt="2020-03-05T11:10:52.785" v="39" actId="47"/>
        <pc:sldMkLst>
          <pc:docMk/>
          <pc:sldMk cId="2252774848" sldId="572"/>
        </pc:sldMkLst>
      </pc:sldChg>
      <pc:sldChg chg="del">
        <pc:chgData name="stephanie voss" userId="6785c3b0d69b5fb9" providerId="LiveId" clId="{B5DF329C-2C0B-46DC-B928-A084146E7884}" dt="2020-03-05T11:10:52.939" v="40" actId="47"/>
        <pc:sldMkLst>
          <pc:docMk/>
          <pc:sldMk cId="3737868616" sldId="573"/>
        </pc:sldMkLst>
      </pc:sldChg>
      <pc:sldChg chg="del">
        <pc:chgData name="stephanie voss" userId="6785c3b0d69b5fb9" providerId="LiveId" clId="{B5DF329C-2C0B-46DC-B928-A084146E7884}" dt="2020-03-05T11:10:53.070" v="41" actId="47"/>
        <pc:sldMkLst>
          <pc:docMk/>
          <pc:sldMk cId="1905884787" sldId="574"/>
        </pc:sldMkLst>
      </pc:sldChg>
      <pc:sldChg chg="del">
        <pc:chgData name="stephanie voss" userId="6785c3b0d69b5fb9" providerId="LiveId" clId="{B5DF329C-2C0B-46DC-B928-A084146E7884}" dt="2020-03-05T11:10:53.440" v="43" actId="47"/>
        <pc:sldMkLst>
          <pc:docMk/>
          <pc:sldMk cId="310446621" sldId="575"/>
        </pc:sldMkLst>
      </pc:sldChg>
      <pc:sldChg chg="del">
        <pc:chgData name="stephanie voss" userId="6785c3b0d69b5fb9" providerId="LiveId" clId="{B5DF329C-2C0B-46DC-B928-A084146E7884}" dt="2020-03-05T11:10:53.240" v="42" actId="47"/>
        <pc:sldMkLst>
          <pc:docMk/>
          <pc:sldMk cId="808506200" sldId="576"/>
        </pc:sldMkLst>
      </pc:sldChg>
      <pc:sldChg chg="del">
        <pc:chgData name="stephanie voss" userId="6785c3b0d69b5fb9" providerId="LiveId" clId="{B5DF329C-2C0B-46DC-B928-A084146E7884}" dt="2020-03-05T11:10:53.710" v="44" actId="47"/>
        <pc:sldMkLst>
          <pc:docMk/>
          <pc:sldMk cId="1891601597" sldId="578"/>
        </pc:sldMkLst>
      </pc:sldChg>
      <pc:sldChg chg="del">
        <pc:chgData name="stephanie voss" userId="6785c3b0d69b5fb9" providerId="LiveId" clId="{B5DF329C-2C0B-46DC-B928-A084146E7884}" dt="2020-03-05T11:10:53.725" v="45" actId="47"/>
        <pc:sldMkLst>
          <pc:docMk/>
          <pc:sldMk cId="3913261532" sldId="579"/>
        </pc:sldMkLst>
      </pc:sldChg>
      <pc:sldChg chg="del">
        <pc:chgData name="stephanie voss" userId="6785c3b0d69b5fb9" providerId="LiveId" clId="{B5DF329C-2C0B-46DC-B928-A084146E7884}" dt="2020-03-05T11:10:53.810" v="46" actId="47"/>
        <pc:sldMkLst>
          <pc:docMk/>
          <pc:sldMk cId="1920745027" sldId="580"/>
        </pc:sldMkLst>
      </pc:sldChg>
      <pc:sldChg chg="del">
        <pc:chgData name="stephanie voss" userId="6785c3b0d69b5fb9" providerId="LiveId" clId="{B5DF329C-2C0B-46DC-B928-A084146E7884}" dt="2020-03-05T11:10:53.973" v="47" actId="47"/>
        <pc:sldMkLst>
          <pc:docMk/>
          <pc:sldMk cId="2298705499" sldId="581"/>
        </pc:sldMkLst>
      </pc:sldChg>
      <pc:sldChg chg="del">
        <pc:chgData name="stephanie voss" userId="6785c3b0d69b5fb9" providerId="LiveId" clId="{B5DF329C-2C0B-46DC-B928-A084146E7884}" dt="2020-03-05T11:10:54.142" v="48" actId="47"/>
        <pc:sldMkLst>
          <pc:docMk/>
          <pc:sldMk cId="1549091070" sldId="582"/>
        </pc:sldMkLst>
      </pc:sldChg>
      <pc:sldChg chg="del">
        <pc:chgData name="stephanie voss" userId="6785c3b0d69b5fb9" providerId="LiveId" clId="{B5DF329C-2C0B-46DC-B928-A084146E7884}" dt="2020-03-05T11:10:54.289" v="49" actId="47"/>
        <pc:sldMkLst>
          <pc:docMk/>
          <pc:sldMk cId="627647566" sldId="583"/>
        </pc:sldMkLst>
      </pc:sldChg>
      <pc:sldChg chg="del">
        <pc:chgData name="stephanie voss" userId="6785c3b0d69b5fb9" providerId="LiveId" clId="{B5DF329C-2C0B-46DC-B928-A084146E7884}" dt="2020-03-05T11:10:54.474" v="50" actId="47"/>
        <pc:sldMkLst>
          <pc:docMk/>
          <pc:sldMk cId="2438216245" sldId="584"/>
        </pc:sldMkLst>
      </pc:sldChg>
      <pc:sldChg chg="del">
        <pc:chgData name="stephanie voss" userId="6785c3b0d69b5fb9" providerId="LiveId" clId="{B5DF329C-2C0B-46DC-B928-A084146E7884}" dt="2020-03-05T11:13:33.705" v="163" actId="47"/>
        <pc:sldMkLst>
          <pc:docMk/>
          <pc:sldMk cId="3421475519" sldId="585"/>
        </pc:sldMkLst>
      </pc:sldChg>
      <pc:sldChg chg="del">
        <pc:chgData name="stephanie voss" userId="6785c3b0d69b5fb9" providerId="LiveId" clId="{B5DF329C-2C0B-46DC-B928-A084146E7884}" dt="2020-03-05T11:10:56.379" v="51" actId="47"/>
        <pc:sldMkLst>
          <pc:docMk/>
          <pc:sldMk cId="1062857880" sldId="586"/>
        </pc:sldMkLst>
      </pc:sldChg>
      <pc:sldChg chg="modSp add">
        <pc:chgData name="stephanie voss" userId="6785c3b0d69b5fb9" providerId="LiveId" clId="{B5DF329C-2C0B-46DC-B928-A084146E7884}" dt="2020-03-05T11:11:55.946" v="120" actId="20577"/>
        <pc:sldMkLst>
          <pc:docMk/>
          <pc:sldMk cId="4242950249" sldId="586"/>
        </pc:sldMkLst>
        <pc:spChg chg="mod">
          <ac:chgData name="stephanie voss" userId="6785c3b0d69b5fb9" providerId="LiveId" clId="{B5DF329C-2C0B-46DC-B928-A084146E7884}" dt="2020-03-05T11:11:55.946" v="120" actId="20577"/>
          <ac:spMkLst>
            <pc:docMk/>
            <pc:sldMk cId="4242950249" sldId="586"/>
            <ac:spMk id="2" creationId="{E35AC54C-8844-403B-9F7A-CB57DFF94FEF}"/>
          </ac:spMkLst>
        </pc:spChg>
      </pc:sldChg>
      <pc:sldChg chg="addSp delSp modSp add del">
        <pc:chgData name="stephanie voss" userId="6785c3b0d69b5fb9" providerId="LiveId" clId="{B5DF329C-2C0B-46DC-B928-A084146E7884}" dt="2020-03-05T11:13:12.919" v="161" actId="1076"/>
        <pc:sldMkLst>
          <pc:docMk/>
          <pc:sldMk cId="2418338076" sldId="587"/>
        </pc:sldMkLst>
        <pc:spChg chg="mod">
          <ac:chgData name="stephanie voss" userId="6785c3b0d69b5fb9" providerId="LiveId" clId="{B5DF329C-2C0B-46DC-B928-A084146E7884}" dt="2020-03-05T11:12:36.833" v="134" actId="20577"/>
          <ac:spMkLst>
            <pc:docMk/>
            <pc:sldMk cId="2418338076" sldId="587"/>
            <ac:spMk id="2" creationId="{B988F8EC-5C1A-47C6-A10A-6ED704FCE24C}"/>
          </ac:spMkLst>
        </pc:spChg>
        <pc:spChg chg="add del mod">
          <ac:chgData name="stephanie voss" userId="6785c3b0d69b5fb9" providerId="LiveId" clId="{B5DF329C-2C0B-46DC-B928-A084146E7884}" dt="2020-03-05T11:13:12.919" v="161" actId="1076"/>
          <ac:spMkLst>
            <pc:docMk/>
            <pc:sldMk cId="2418338076" sldId="587"/>
            <ac:spMk id="3" creationId="{F9C58E23-6710-44F7-90E4-7947FC46B0F9}"/>
          </ac:spMkLst>
        </pc:spChg>
        <pc:spChg chg="add del mod">
          <ac:chgData name="stephanie voss" userId="6785c3b0d69b5fb9" providerId="LiveId" clId="{B5DF329C-2C0B-46DC-B928-A084146E7884}" dt="2020-03-05T11:12:28.497" v="126"/>
          <ac:spMkLst>
            <pc:docMk/>
            <pc:sldMk cId="2418338076" sldId="587"/>
            <ac:spMk id="5" creationId="{211E73D9-1FF1-4ADA-A2FD-3D2679713D2C}"/>
          </ac:spMkLst>
        </pc:spChg>
      </pc:sldChg>
      <pc:sldChg chg="del">
        <pc:chgData name="stephanie voss" userId="6785c3b0d69b5fb9" providerId="LiveId" clId="{B5DF329C-2C0B-46DC-B928-A084146E7884}" dt="2020-03-05T11:10:56.849" v="52" actId="47"/>
        <pc:sldMkLst>
          <pc:docMk/>
          <pc:sldMk cId="2748690250" sldId="587"/>
        </pc:sldMkLst>
      </pc:sldChg>
      <pc:sldChg chg="modSp add">
        <pc:chgData name="stephanie voss" userId="6785c3b0d69b5fb9" providerId="LiveId" clId="{B5DF329C-2C0B-46DC-B928-A084146E7884}" dt="2020-03-05T11:14:07.416" v="191" actId="1076"/>
        <pc:sldMkLst>
          <pc:docMk/>
          <pc:sldMk cId="2866614122" sldId="588"/>
        </pc:sldMkLst>
        <pc:spChg chg="mod">
          <ac:chgData name="stephanie voss" userId="6785c3b0d69b5fb9" providerId="LiveId" clId="{B5DF329C-2C0B-46DC-B928-A084146E7884}" dt="2020-03-05T11:13:37.253" v="171" actId="20577"/>
          <ac:spMkLst>
            <pc:docMk/>
            <pc:sldMk cId="2866614122" sldId="588"/>
            <ac:spMk id="2" creationId="{4BFEF997-CD3A-4E8F-93EC-8EAB33B92ECD}"/>
          </ac:spMkLst>
        </pc:spChg>
        <pc:spChg chg="mod">
          <ac:chgData name="stephanie voss" userId="6785c3b0d69b5fb9" providerId="LiveId" clId="{B5DF329C-2C0B-46DC-B928-A084146E7884}" dt="2020-03-05T11:14:07.416" v="191" actId="1076"/>
          <ac:spMkLst>
            <pc:docMk/>
            <pc:sldMk cId="2866614122" sldId="588"/>
            <ac:spMk id="3" creationId="{9FF1E997-3676-49CD-AEEA-4338B24BC14B}"/>
          </ac:spMkLst>
        </pc:spChg>
      </pc:sldChg>
      <pc:sldChg chg="modSp add">
        <pc:chgData name="stephanie voss" userId="6785c3b0d69b5fb9" providerId="LiveId" clId="{B5DF329C-2C0B-46DC-B928-A084146E7884}" dt="2020-03-05T11:15:17.230" v="247" actId="20577"/>
        <pc:sldMkLst>
          <pc:docMk/>
          <pc:sldMk cId="1718370993" sldId="589"/>
        </pc:sldMkLst>
        <pc:spChg chg="mod">
          <ac:chgData name="stephanie voss" userId="6785c3b0d69b5fb9" providerId="LiveId" clId="{B5DF329C-2C0B-46DC-B928-A084146E7884}" dt="2020-03-05T11:15:17.230" v="247" actId="20577"/>
          <ac:spMkLst>
            <pc:docMk/>
            <pc:sldMk cId="1718370993" sldId="589"/>
            <ac:spMk id="2" creationId="{68500A66-DBE9-4A09-AC1B-3C50BA46E2C2}"/>
          </ac:spMkLst>
        </pc:spChg>
        <pc:spChg chg="mod">
          <ac:chgData name="stephanie voss" userId="6785c3b0d69b5fb9" providerId="LiveId" clId="{B5DF329C-2C0B-46DC-B928-A084146E7884}" dt="2020-03-05T11:15:01.204" v="212" actId="1076"/>
          <ac:spMkLst>
            <pc:docMk/>
            <pc:sldMk cId="1718370993" sldId="589"/>
            <ac:spMk id="3" creationId="{677A4324-7124-4EC6-8279-B83C155373CF}"/>
          </ac:spMkLst>
        </pc:spChg>
      </pc:sldChg>
      <pc:sldChg chg="addSp delSp modSp add">
        <pc:chgData name="stephanie voss" userId="6785c3b0d69b5fb9" providerId="LiveId" clId="{B5DF329C-2C0B-46DC-B928-A084146E7884}" dt="2020-03-05T11:14:34.726" v="208" actId="20577"/>
        <pc:sldMkLst>
          <pc:docMk/>
          <pc:sldMk cId="3159922181" sldId="590"/>
        </pc:sldMkLst>
        <pc:spChg chg="mod">
          <ac:chgData name="stephanie voss" userId="6785c3b0d69b5fb9" providerId="LiveId" clId="{B5DF329C-2C0B-46DC-B928-A084146E7884}" dt="2020-03-05T11:14:34.726" v="208" actId="20577"/>
          <ac:spMkLst>
            <pc:docMk/>
            <pc:sldMk cId="3159922181" sldId="590"/>
            <ac:spMk id="2" creationId="{E2C7EC33-BDFE-4FF8-8D93-AA89E79E34B2}"/>
          </ac:spMkLst>
        </pc:spChg>
        <pc:spChg chg="del">
          <ac:chgData name="stephanie voss" userId="6785c3b0d69b5fb9" providerId="LiveId" clId="{B5DF329C-2C0B-46DC-B928-A084146E7884}" dt="2020-03-05T11:14:27.495" v="194" actId="478"/>
          <ac:spMkLst>
            <pc:docMk/>
            <pc:sldMk cId="3159922181" sldId="590"/>
            <ac:spMk id="3" creationId="{E1F2BB73-DA7C-460E-97E7-630875234BF5}"/>
          </ac:spMkLst>
        </pc:spChg>
        <pc:graphicFrameChg chg="add mod">
          <ac:chgData name="stephanie voss" userId="6785c3b0d69b5fb9" providerId="LiveId" clId="{B5DF329C-2C0B-46DC-B928-A084146E7884}" dt="2020-03-05T11:14:30.265" v="196" actId="1076"/>
          <ac:graphicFrameMkLst>
            <pc:docMk/>
            <pc:sldMk cId="3159922181" sldId="590"/>
            <ac:graphicFrameMk id="5" creationId="{2F46B332-8835-4D5A-87C0-B5682F67C576}"/>
          </ac:graphicFrameMkLst>
        </pc:graphicFrameChg>
      </pc:sldChg>
      <pc:sldChg chg="addSp delSp modSp add">
        <pc:chgData name="stephanie voss" userId="6785c3b0d69b5fb9" providerId="LiveId" clId="{B5DF329C-2C0B-46DC-B928-A084146E7884}" dt="2020-03-05T11:18:34.091" v="406" actId="1076"/>
        <pc:sldMkLst>
          <pc:docMk/>
          <pc:sldMk cId="933325642" sldId="591"/>
        </pc:sldMkLst>
        <pc:spChg chg="mod">
          <ac:chgData name="stephanie voss" userId="6785c3b0d69b5fb9" providerId="LiveId" clId="{B5DF329C-2C0B-46DC-B928-A084146E7884}" dt="2020-03-05T11:15:58.677" v="288" actId="20577"/>
          <ac:spMkLst>
            <pc:docMk/>
            <pc:sldMk cId="933325642" sldId="591"/>
            <ac:spMk id="2" creationId="{97A077D9-4755-4643-B888-B3A32E97348F}"/>
          </ac:spMkLst>
        </pc:spChg>
        <pc:spChg chg="del">
          <ac:chgData name="stephanie voss" userId="6785c3b0d69b5fb9" providerId="LiveId" clId="{B5DF329C-2C0B-46DC-B928-A084146E7884}" dt="2020-03-05T11:15:45.615" v="249" actId="478"/>
          <ac:spMkLst>
            <pc:docMk/>
            <pc:sldMk cId="933325642" sldId="591"/>
            <ac:spMk id="3" creationId="{777A2243-326A-49AA-9293-4E8AC927F069}"/>
          </ac:spMkLst>
        </pc:spChg>
        <pc:spChg chg="add mod">
          <ac:chgData name="stephanie voss" userId="6785c3b0d69b5fb9" providerId="LiveId" clId="{B5DF329C-2C0B-46DC-B928-A084146E7884}" dt="2020-03-05T11:16:57.350" v="311" actId="20577"/>
          <ac:spMkLst>
            <pc:docMk/>
            <pc:sldMk cId="933325642" sldId="591"/>
            <ac:spMk id="5" creationId="{B729C0F6-5E56-466B-B1B2-D025F2FF4F94}"/>
          </ac:spMkLst>
        </pc:spChg>
        <pc:spChg chg="add mod">
          <ac:chgData name="stephanie voss" userId="6785c3b0d69b5fb9" providerId="LiveId" clId="{B5DF329C-2C0B-46DC-B928-A084146E7884}" dt="2020-03-05T11:17:10.497" v="312" actId="1076"/>
          <ac:spMkLst>
            <pc:docMk/>
            <pc:sldMk cId="933325642" sldId="591"/>
            <ac:spMk id="6" creationId="{986498E2-3593-4879-A60A-AC01F59A22DD}"/>
          </ac:spMkLst>
        </pc:spChg>
        <pc:spChg chg="add mod">
          <ac:chgData name="stephanie voss" userId="6785c3b0d69b5fb9" providerId="LiveId" clId="{B5DF329C-2C0B-46DC-B928-A084146E7884}" dt="2020-03-05T11:17:10.497" v="312" actId="1076"/>
          <ac:spMkLst>
            <pc:docMk/>
            <pc:sldMk cId="933325642" sldId="591"/>
            <ac:spMk id="7" creationId="{933602D1-3C29-4DE7-9732-495846710373}"/>
          </ac:spMkLst>
        </pc:spChg>
        <pc:spChg chg="add mod">
          <ac:chgData name="stephanie voss" userId="6785c3b0d69b5fb9" providerId="LiveId" clId="{B5DF329C-2C0B-46DC-B928-A084146E7884}" dt="2020-03-05T11:17:10.497" v="312" actId="1076"/>
          <ac:spMkLst>
            <pc:docMk/>
            <pc:sldMk cId="933325642" sldId="591"/>
            <ac:spMk id="8" creationId="{6820CCE9-A442-4A1F-A6CF-51A2BE0BB25A}"/>
          </ac:spMkLst>
        </pc:spChg>
        <pc:spChg chg="add mod">
          <ac:chgData name="stephanie voss" userId="6785c3b0d69b5fb9" providerId="LiveId" clId="{B5DF329C-2C0B-46DC-B928-A084146E7884}" dt="2020-03-05T11:17:10.497" v="312" actId="1076"/>
          <ac:spMkLst>
            <pc:docMk/>
            <pc:sldMk cId="933325642" sldId="591"/>
            <ac:spMk id="9" creationId="{624FF871-715B-436A-9845-50FD5FE7DC94}"/>
          </ac:spMkLst>
        </pc:spChg>
        <pc:spChg chg="add mod">
          <ac:chgData name="stephanie voss" userId="6785c3b0d69b5fb9" providerId="LiveId" clId="{B5DF329C-2C0B-46DC-B928-A084146E7884}" dt="2020-03-05T11:17:10.497" v="312" actId="1076"/>
          <ac:spMkLst>
            <pc:docMk/>
            <pc:sldMk cId="933325642" sldId="591"/>
            <ac:spMk id="10" creationId="{A2FCCCFB-617E-4AB3-8907-A71190ABD1BA}"/>
          </ac:spMkLst>
        </pc:spChg>
        <pc:spChg chg="add mod">
          <ac:chgData name="stephanie voss" userId="6785c3b0d69b5fb9" providerId="LiveId" clId="{B5DF329C-2C0B-46DC-B928-A084146E7884}" dt="2020-03-05T11:17:10.497" v="312" actId="1076"/>
          <ac:spMkLst>
            <pc:docMk/>
            <pc:sldMk cId="933325642" sldId="591"/>
            <ac:spMk id="11" creationId="{736BCFC2-B302-458B-AE2F-BEFEA77FDBFD}"/>
          </ac:spMkLst>
        </pc:spChg>
        <pc:spChg chg="add mod">
          <ac:chgData name="stephanie voss" userId="6785c3b0d69b5fb9" providerId="LiveId" clId="{B5DF329C-2C0B-46DC-B928-A084146E7884}" dt="2020-03-05T11:17:10.497" v="312" actId="1076"/>
          <ac:spMkLst>
            <pc:docMk/>
            <pc:sldMk cId="933325642" sldId="591"/>
            <ac:spMk id="12" creationId="{A27DCC1E-D7E2-473A-A1AD-C2EEDA12C9A7}"/>
          </ac:spMkLst>
        </pc:spChg>
        <pc:spChg chg="add mod">
          <ac:chgData name="stephanie voss" userId="6785c3b0d69b5fb9" providerId="LiveId" clId="{B5DF329C-2C0B-46DC-B928-A084146E7884}" dt="2020-03-05T11:18:34.091" v="406" actId="1076"/>
          <ac:spMkLst>
            <pc:docMk/>
            <pc:sldMk cId="933325642" sldId="591"/>
            <ac:spMk id="13" creationId="{CB7F39C6-9420-4728-AE86-AFC2055C5768}"/>
          </ac:spMkLst>
        </pc:spChg>
      </pc:sldChg>
      <pc:sldChg chg="addSp delSp modSp add modAnim">
        <pc:chgData name="stephanie voss" userId="6785c3b0d69b5fb9" providerId="LiveId" clId="{B5DF329C-2C0B-46DC-B928-A084146E7884}" dt="2020-03-05T11:20:24.033" v="437" actId="20577"/>
        <pc:sldMkLst>
          <pc:docMk/>
          <pc:sldMk cId="1870833418" sldId="592"/>
        </pc:sldMkLst>
        <pc:spChg chg="mod">
          <ac:chgData name="stephanie voss" userId="6785c3b0d69b5fb9" providerId="LiveId" clId="{B5DF329C-2C0B-46DC-B928-A084146E7884}" dt="2020-03-05T11:20:24.033" v="437" actId="20577"/>
          <ac:spMkLst>
            <pc:docMk/>
            <pc:sldMk cId="1870833418" sldId="592"/>
            <ac:spMk id="2" creationId="{3489E03F-7AA4-4D67-83FE-F63C03C1E044}"/>
          </ac:spMkLst>
        </pc:spChg>
        <pc:spChg chg="del">
          <ac:chgData name="stephanie voss" userId="6785c3b0d69b5fb9" providerId="LiveId" clId="{B5DF329C-2C0B-46DC-B928-A084146E7884}" dt="2020-03-05T11:19:02.699" v="408" actId="478"/>
          <ac:spMkLst>
            <pc:docMk/>
            <pc:sldMk cId="1870833418" sldId="592"/>
            <ac:spMk id="3" creationId="{3D7FFFF8-3B6F-4C00-B265-283EE928F430}"/>
          </ac:spMkLst>
        </pc:spChg>
        <pc:spChg chg="add mod">
          <ac:chgData name="stephanie voss" userId="6785c3b0d69b5fb9" providerId="LiveId" clId="{B5DF329C-2C0B-46DC-B928-A084146E7884}" dt="2020-03-05T11:19:50.715" v="416" actId="207"/>
          <ac:spMkLst>
            <pc:docMk/>
            <pc:sldMk cId="1870833418" sldId="592"/>
            <ac:spMk id="5" creationId="{42D2721F-F6D7-4149-9D11-DEBA063C2CAC}"/>
          </ac:spMkLst>
        </pc:spChg>
        <pc:spChg chg="add mod">
          <ac:chgData name="stephanie voss" userId="6785c3b0d69b5fb9" providerId="LiveId" clId="{B5DF329C-2C0B-46DC-B928-A084146E7884}" dt="2020-03-05T11:19:18.184" v="411" actId="1076"/>
          <ac:spMkLst>
            <pc:docMk/>
            <pc:sldMk cId="1870833418" sldId="592"/>
            <ac:spMk id="7" creationId="{16728CAA-FF34-4A78-9BF2-E15B7A1F2D54}"/>
          </ac:spMkLst>
        </pc:spChg>
        <pc:spChg chg="add mod">
          <ac:chgData name="stephanie voss" userId="6785c3b0d69b5fb9" providerId="LiveId" clId="{B5DF329C-2C0B-46DC-B928-A084146E7884}" dt="2020-03-05T11:19:18.184" v="411" actId="1076"/>
          <ac:spMkLst>
            <pc:docMk/>
            <pc:sldMk cId="1870833418" sldId="592"/>
            <ac:spMk id="8" creationId="{BA8B9CE0-14D9-43C6-815F-7A5C034068C4}"/>
          </ac:spMkLst>
        </pc:spChg>
        <pc:spChg chg="add mod">
          <ac:chgData name="stephanie voss" userId="6785c3b0d69b5fb9" providerId="LiveId" clId="{B5DF329C-2C0B-46DC-B928-A084146E7884}" dt="2020-03-05T11:19:18.184" v="411" actId="1076"/>
          <ac:spMkLst>
            <pc:docMk/>
            <pc:sldMk cId="1870833418" sldId="592"/>
            <ac:spMk id="9" creationId="{B97FE1C4-4A93-4292-81FF-0068C16CEDBF}"/>
          </ac:spMkLst>
        </pc:spChg>
        <pc:spChg chg="add mod">
          <ac:chgData name="stephanie voss" userId="6785c3b0d69b5fb9" providerId="LiveId" clId="{B5DF329C-2C0B-46DC-B928-A084146E7884}" dt="2020-03-05T11:19:58.540" v="417" actId="207"/>
          <ac:spMkLst>
            <pc:docMk/>
            <pc:sldMk cId="1870833418" sldId="592"/>
            <ac:spMk id="10" creationId="{BBBDB25F-506C-4BE0-B742-642C14BE49E5}"/>
          </ac:spMkLst>
        </pc:spChg>
        <pc:spChg chg="add mod">
          <ac:chgData name="stephanie voss" userId="6785c3b0d69b5fb9" providerId="LiveId" clId="{B5DF329C-2C0B-46DC-B928-A084146E7884}" dt="2020-03-05T11:19:18.184" v="411" actId="1076"/>
          <ac:spMkLst>
            <pc:docMk/>
            <pc:sldMk cId="1870833418" sldId="592"/>
            <ac:spMk id="11" creationId="{5BAD80CC-F55C-420D-9002-A4685E6F2D93}"/>
          </ac:spMkLst>
        </pc:spChg>
        <pc:spChg chg="add mod">
          <ac:chgData name="stephanie voss" userId="6785c3b0d69b5fb9" providerId="LiveId" clId="{B5DF329C-2C0B-46DC-B928-A084146E7884}" dt="2020-03-05T11:19:18.184" v="411" actId="1076"/>
          <ac:spMkLst>
            <pc:docMk/>
            <pc:sldMk cId="1870833418" sldId="592"/>
            <ac:spMk id="12" creationId="{DB41258A-96D9-4052-B0C3-0EE173A00962}"/>
          </ac:spMkLst>
        </pc:spChg>
        <pc:spChg chg="add mod">
          <ac:chgData name="stephanie voss" userId="6785c3b0d69b5fb9" providerId="LiveId" clId="{B5DF329C-2C0B-46DC-B928-A084146E7884}" dt="2020-03-05T11:19:33.243" v="413" actId="1076"/>
          <ac:spMkLst>
            <pc:docMk/>
            <pc:sldMk cId="1870833418" sldId="592"/>
            <ac:spMk id="18" creationId="{C07F90A4-047E-4707-B797-26319E1FF46B}"/>
          </ac:spMkLst>
        </pc:spChg>
        <pc:spChg chg="add mod">
          <ac:chgData name="stephanie voss" userId="6785c3b0d69b5fb9" providerId="LiveId" clId="{B5DF329C-2C0B-46DC-B928-A084146E7884}" dt="2020-03-05T11:19:33.243" v="413" actId="1076"/>
          <ac:spMkLst>
            <pc:docMk/>
            <pc:sldMk cId="1870833418" sldId="592"/>
            <ac:spMk id="19" creationId="{70AE75DE-23D0-4EA1-BC42-A8846B49CD52}"/>
          </ac:spMkLst>
        </pc:spChg>
        <pc:spChg chg="add mod">
          <ac:chgData name="stephanie voss" userId="6785c3b0d69b5fb9" providerId="LiveId" clId="{B5DF329C-2C0B-46DC-B928-A084146E7884}" dt="2020-03-05T11:19:33.243" v="413" actId="1076"/>
          <ac:spMkLst>
            <pc:docMk/>
            <pc:sldMk cId="1870833418" sldId="592"/>
            <ac:spMk id="20" creationId="{D4E65B65-0A66-4DB4-B8E2-7D51A89BD422}"/>
          </ac:spMkLst>
        </pc:spChg>
        <pc:cxnChg chg="add mod">
          <ac:chgData name="stephanie voss" userId="6785c3b0d69b5fb9" providerId="LiveId" clId="{B5DF329C-2C0B-46DC-B928-A084146E7884}" dt="2020-03-05T11:19:18.184" v="411" actId="1076"/>
          <ac:cxnSpMkLst>
            <pc:docMk/>
            <pc:sldMk cId="1870833418" sldId="592"/>
            <ac:cxnSpMk id="6" creationId="{E2E0B3E9-1EB0-440F-8B6C-34B04F9054B8}"/>
          </ac:cxnSpMkLst>
        </pc:cxnChg>
        <pc:cxnChg chg="add mod">
          <ac:chgData name="stephanie voss" userId="6785c3b0d69b5fb9" providerId="LiveId" clId="{B5DF329C-2C0B-46DC-B928-A084146E7884}" dt="2020-03-05T11:19:18.184" v="411" actId="1076"/>
          <ac:cxnSpMkLst>
            <pc:docMk/>
            <pc:sldMk cId="1870833418" sldId="592"/>
            <ac:cxnSpMk id="13" creationId="{51C290CD-557E-4D1A-98A0-89E298766405}"/>
          </ac:cxnSpMkLst>
        </pc:cxnChg>
        <pc:cxnChg chg="add mod">
          <ac:chgData name="stephanie voss" userId="6785c3b0d69b5fb9" providerId="LiveId" clId="{B5DF329C-2C0B-46DC-B928-A084146E7884}" dt="2020-03-05T11:19:18.184" v="411" actId="1076"/>
          <ac:cxnSpMkLst>
            <pc:docMk/>
            <pc:sldMk cId="1870833418" sldId="592"/>
            <ac:cxnSpMk id="14" creationId="{50FB745F-64CB-4287-B293-2264125D1A03}"/>
          </ac:cxnSpMkLst>
        </pc:cxnChg>
        <pc:cxnChg chg="add mod">
          <ac:chgData name="stephanie voss" userId="6785c3b0d69b5fb9" providerId="LiveId" clId="{B5DF329C-2C0B-46DC-B928-A084146E7884}" dt="2020-03-05T11:19:18.184" v="411" actId="1076"/>
          <ac:cxnSpMkLst>
            <pc:docMk/>
            <pc:sldMk cId="1870833418" sldId="592"/>
            <ac:cxnSpMk id="15" creationId="{D6DE94CD-39CF-47F4-8795-50986AB8A131}"/>
          </ac:cxnSpMkLst>
        </pc:cxnChg>
        <pc:cxnChg chg="add mod">
          <ac:chgData name="stephanie voss" userId="6785c3b0d69b5fb9" providerId="LiveId" clId="{B5DF329C-2C0B-46DC-B928-A084146E7884}" dt="2020-03-05T11:19:18.184" v="411" actId="1076"/>
          <ac:cxnSpMkLst>
            <pc:docMk/>
            <pc:sldMk cId="1870833418" sldId="592"/>
            <ac:cxnSpMk id="16" creationId="{63BF264B-F8C0-4715-9D4F-4E75CCCFB1CA}"/>
          </ac:cxnSpMkLst>
        </pc:cxnChg>
        <pc:cxnChg chg="add mod">
          <ac:chgData name="stephanie voss" userId="6785c3b0d69b5fb9" providerId="LiveId" clId="{B5DF329C-2C0B-46DC-B928-A084146E7884}" dt="2020-03-05T11:19:18.184" v="411" actId="1076"/>
          <ac:cxnSpMkLst>
            <pc:docMk/>
            <pc:sldMk cId="1870833418" sldId="592"/>
            <ac:cxnSpMk id="17" creationId="{AEBD2CBE-25DE-4D8E-A708-F5C62AC9BA63}"/>
          </ac:cxnSpMkLst>
        </pc:cxnChg>
      </pc:sldChg>
      <pc:sldChg chg="addSp delSp modSp add">
        <pc:chgData name="stephanie voss" userId="6785c3b0d69b5fb9" providerId="LiveId" clId="{B5DF329C-2C0B-46DC-B928-A084146E7884}" dt="2020-03-05T11:23:17.536" v="499" actId="1076"/>
        <pc:sldMkLst>
          <pc:docMk/>
          <pc:sldMk cId="3867377457" sldId="593"/>
        </pc:sldMkLst>
        <pc:spChg chg="mod">
          <ac:chgData name="stephanie voss" userId="6785c3b0d69b5fb9" providerId="LiveId" clId="{B5DF329C-2C0B-46DC-B928-A084146E7884}" dt="2020-03-05T11:21:42.831" v="453" actId="20577"/>
          <ac:spMkLst>
            <pc:docMk/>
            <pc:sldMk cId="3867377457" sldId="593"/>
            <ac:spMk id="2" creationId="{7E0F9041-3A71-483C-9E82-0A900E9D02C3}"/>
          </ac:spMkLst>
        </pc:spChg>
        <pc:spChg chg="del">
          <ac:chgData name="stephanie voss" userId="6785c3b0d69b5fb9" providerId="LiveId" clId="{B5DF329C-2C0B-46DC-B928-A084146E7884}" dt="2020-03-05T11:21:04.460" v="439" actId="478"/>
          <ac:spMkLst>
            <pc:docMk/>
            <pc:sldMk cId="3867377457" sldId="593"/>
            <ac:spMk id="3" creationId="{5F863B34-624F-4A33-90D9-B65A79694D3D}"/>
          </ac:spMkLst>
        </pc:spChg>
        <pc:spChg chg="add mod">
          <ac:chgData name="stephanie voss" userId="6785c3b0d69b5fb9" providerId="LiveId" clId="{B5DF329C-2C0B-46DC-B928-A084146E7884}" dt="2020-03-05T11:22:35.850" v="491" actId="164"/>
          <ac:spMkLst>
            <pc:docMk/>
            <pc:sldMk cId="3867377457" sldId="593"/>
            <ac:spMk id="5" creationId="{CE277B66-BE82-465F-BE30-CA7FC1A21926}"/>
          </ac:spMkLst>
        </pc:spChg>
        <pc:spChg chg="add mod">
          <ac:chgData name="stephanie voss" userId="6785c3b0d69b5fb9" providerId="LiveId" clId="{B5DF329C-2C0B-46DC-B928-A084146E7884}" dt="2020-03-05T11:22:35.850" v="491" actId="164"/>
          <ac:spMkLst>
            <pc:docMk/>
            <pc:sldMk cId="3867377457" sldId="593"/>
            <ac:spMk id="6" creationId="{22AEB850-A7E1-4973-9005-EC6B44DFCCEE}"/>
          </ac:spMkLst>
        </pc:spChg>
        <pc:spChg chg="add mod">
          <ac:chgData name="stephanie voss" userId="6785c3b0d69b5fb9" providerId="LiveId" clId="{B5DF329C-2C0B-46DC-B928-A084146E7884}" dt="2020-03-05T11:22:35.850" v="491" actId="164"/>
          <ac:spMkLst>
            <pc:docMk/>
            <pc:sldMk cId="3867377457" sldId="593"/>
            <ac:spMk id="7" creationId="{C73177FD-0530-405E-8672-582309EC3DF7}"/>
          </ac:spMkLst>
        </pc:spChg>
        <pc:spChg chg="add mod">
          <ac:chgData name="stephanie voss" userId="6785c3b0d69b5fb9" providerId="LiveId" clId="{B5DF329C-2C0B-46DC-B928-A084146E7884}" dt="2020-03-05T11:22:35.850" v="491" actId="164"/>
          <ac:spMkLst>
            <pc:docMk/>
            <pc:sldMk cId="3867377457" sldId="593"/>
            <ac:spMk id="8" creationId="{1C1D092E-E9B1-446F-90DB-70EFD8376CDE}"/>
          </ac:spMkLst>
        </pc:spChg>
        <pc:spChg chg="add mod">
          <ac:chgData name="stephanie voss" userId="6785c3b0d69b5fb9" providerId="LiveId" clId="{B5DF329C-2C0B-46DC-B928-A084146E7884}" dt="2020-03-05T11:22:35.850" v="491" actId="164"/>
          <ac:spMkLst>
            <pc:docMk/>
            <pc:sldMk cId="3867377457" sldId="593"/>
            <ac:spMk id="10" creationId="{3ACB5EC3-570A-4954-A3BF-5EC03B4A6603}"/>
          </ac:spMkLst>
        </pc:spChg>
        <pc:spChg chg="add del mod">
          <ac:chgData name="stephanie voss" userId="6785c3b0d69b5fb9" providerId="LiveId" clId="{B5DF329C-2C0B-46DC-B928-A084146E7884}" dt="2020-03-05T11:22:10.515" v="487" actId="478"/>
          <ac:spMkLst>
            <pc:docMk/>
            <pc:sldMk cId="3867377457" sldId="593"/>
            <ac:spMk id="18" creationId="{81621448-C01E-4B2E-BAA6-222F14556711}"/>
          </ac:spMkLst>
        </pc:spChg>
        <pc:spChg chg="add mod">
          <ac:chgData name="stephanie voss" userId="6785c3b0d69b5fb9" providerId="LiveId" clId="{B5DF329C-2C0B-46DC-B928-A084146E7884}" dt="2020-03-05T11:22:35.850" v="491" actId="164"/>
          <ac:spMkLst>
            <pc:docMk/>
            <pc:sldMk cId="3867377457" sldId="593"/>
            <ac:spMk id="19" creationId="{646DBD5B-20CF-47CD-B08A-C5F0876F6D00}"/>
          </ac:spMkLst>
        </pc:spChg>
        <pc:spChg chg="add mod">
          <ac:chgData name="stephanie voss" userId="6785c3b0d69b5fb9" providerId="LiveId" clId="{B5DF329C-2C0B-46DC-B928-A084146E7884}" dt="2020-03-05T11:22:35.850" v="491" actId="164"/>
          <ac:spMkLst>
            <pc:docMk/>
            <pc:sldMk cId="3867377457" sldId="593"/>
            <ac:spMk id="20" creationId="{75A8755C-3FA2-4157-B26E-B95DD1A36AF9}"/>
          </ac:spMkLst>
        </pc:spChg>
        <pc:spChg chg="add mod">
          <ac:chgData name="stephanie voss" userId="6785c3b0d69b5fb9" providerId="LiveId" clId="{B5DF329C-2C0B-46DC-B928-A084146E7884}" dt="2020-03-05T11:22:35.850" v="491" actId="164"/>
          <ac:spMkLst>
            <pc:docMk/>
            <pc:sldMk cId="3867377457" sldId="593"/>
            <ac:spMk id="21" creationId="{68E9F3A4-8E15-460A-957B-D9FAA4E591F3}"/>
          </ac:spMkLst>
        </pc:spChg>
        <pc:spChg chg="add mod">
          <ac:chgData name="stephanie voss" userId="6785c3b0d69b5fb9" providerId="LiveId" clId="{B5DF329C-2C0B-46DC-B928-A084146E7884}" dt="2020-03-05T11:22:35.850" v="491" actId="164"/>
          <ac:spMkLst>
            <pc:docMk/>
            <pc:sldMk cId="3867377457" sldId="593"/>
            <ac:spMk id="22" creationId="{97DB7BEC-BCA9-48DD-A441-1D3B6D576AA2}"/>
          </ac:spMkLst>
        </pc:spChg>
        <pc:spChg chg="add mod">
          <ac:chgData name="stephanie voss" userId="6785c3b0d69b5fb9" providerId="LiveId" clId="{B5DF329C-2C0B-46DC-B928-A084146E7884}" dt="2020-03-05T11:23:17.536" v="499" actId="1076"/>
          <ac:spMkLst>
            <pc:docMk/>
            <pc:sldMk cId="3867377457" sldId="593"/>
            <ac:spMk id="24" creationId="{7ABC74EB-9C4F-4106-8FE2-107A4A8A4BE3}"/>
          </ac:spMkLst>
        </pc:spChg>
        <pc:grpChg chg="add mod">
          <ac:chgData name="stephanie voss" userId="6785c3b0d69b5fb9" providerId="LiveId" clId="{B5DF329C-2C0B-46DC-B928-A084146E7884}" dt="2020-03-05T11:22:35.850" v="491" actId="164"/>
          <ac:grpSpMkLst>
            <pc:docMk/>
            <pc:sldMk cId="3867377457" sldId="593"/>
            <ac:grpSpMk id="23" creationId="{900C85D3-E529-4B07-9721-C67ADDD51FE5}"/>
          </ac:grpSpMkLst>
        </pc:grpChg>
        <pc:picChg chg="add mod">
          <ac:chgData name="stephanie voss" userId="6785c3b0d69b5fb9" providerId="LiveId" clId="{B5DF329C-2C0B-46DC-B928-A084146E7884}" dt="2020-03-05T11:22:35.850" v="491" actId="164"/>
          <ac:picMkLst>
            <pc:docMk/>
            <pc:sldMk cId="3867377457" sldId="593"/>
            <ac:picMk id="9" creationId="{BCCE985E-9367-4D19-B4A3-549103A5BE2A}"/>
          </ac:picMkLst>
        </pc:picChg>
        <pc:picChg chg="add mod">
          <ac:chgData name="stephanie voss" userId="6785c3b0d69b5fb9" providerId="LiveId" clId="{B5DF329C-2C0B-46DC-B928-A084146E7884}" dt="2020-03-05T11:22:35.850" v="491" actId="164"/>
          <ac:picMkLst>
            <pc:docMk/>
            <pc:sldMk cId="3867377457" sldId="593"/>
            <ac:picMk id="11" creationId="{9969F061-3ED0-452F-AC69-738AA480A514}"/>
          </ac:picMkLst>
        </pc:picChg>
        <pc:picChg chg="add mod">
          <ac:chgData name="stephanie voss" userId="6785c3b0d69b5fb9" providerId="LiveId" clId="{B5DF329C-2C0B-46DC-B928-A084146E7884}" dt="2020-03-05T11:22:35.850" v="491" actId="164"/>
          <ac:picMkLst>
            <pc:docMk/>
            <pc:sldMk cId="3867377457" sldId="593"/>
            <ac:picMk id="12" creationId="{260BD2AC-A1D9-4748-AF42-81F025D8E0DF}"/>
          </ac:picMkLst>
        </pc:picChg>
        <pc:picChg chg="add mod">
          <ac:chgData name="stephanie voss" userId="6785c3b0d69b5fb9" providerId="LiveId" clId="{B5DF329C-2C0B-46DC-B928-A084146E7884}" dt="2020-03-05T11:22:35.850" v="491" actId="164"/>
          <ac:picMkLst>
            <pc:docMk/>
            <pc:sldMk cId="3867377457" sldId="593"/>
            <ac:picMk id="13" creationId="{307A2A0C-A26C-400E-AE63-EDC3D2006B2E}"/>
          </ac:picMkLst>
        </pc:picChg>
        <pc:cxnChg chg="add mod">
          <ac:chgData name="stephanie voss" userId="6785c3b0d69b5fb9" providerId="LiveId" clId="{B5DF329C-2C0B-46DC-B928-A084146E7884}" dt="2020-03-05T11:22:35.850" v="491" actId="164"/>
          <ac:cxnSpMkLst>
            <pc:docMk/>
            <pc:sldMk cId="3867377457" sldId="593"/>
            <ac:cxnSpMk id="14" creationId="{5C73CD7C-0EB6-4AB9-B1D6-94A8836E316B}"/>
          </ac:cxnSpMkLst>
        </pc:cxnChg>
        <pc:cxnChg chg="add mod">
          <ac:chgData name="stephanie voss" userId="6785c3b0d69b5fb9" providerId="LiveId" clId="{B5DF329C-2C0B-46DC-B928-A084146E7884}" dt="2020-03-05T11:22:35.850" v="491" actId="164"/>
          <ac:cxnSpMkLst>
            <pc:docMk/>
            <pc:sldMk cId="3867377457" sldId="593"/>
            <ac:cxnSpMk id="15" creationId="{A11015DD-B882-4F8F-88BA-1B660AD52CAA}"/>
          </ac:cxnSpMkLst>
        </pc:cxnChg>
        <pc:cxnChg chg="add mod">
          <ac:chgData name="stephanie voss" userId="6785c3b0d69b5fb9" providerId="LiveId" clId="{B5DF329C-2C0B-46DC-B928-A084146E7884}" dt="2020-03-05T11:22:35.850" v="491" actId="164"/>
          <ac:cxnSpMkLst>
            <pc:docMk/>
            <pc:sldMk cId="3867377457" sldId="593"/>
            <ac:cxnSpMk id="16" creationId="{5A46B58F-D9DB-449C-B7BE-0E67405D99D6}"/>
          </ac:cxnSpMkLst>
        </pc:cxnChg>
        <pc:cxnChg chg="add mod">
          <ac:chgData name="stephanie voss" userId="6785c3b0d69b5fb9" providerId="LiveId" clId="{B5DF329C-2C0B-46DC-B928-A084146E7884}" dt="2020-03-05T11:22:35.850" v="491" actId="164"/>
          <ac:cxnSpMkLst>
            <pc:docMk/>
            <pc:sldMk cId="3867377457" sldId="593"/>
            <ac:cxnSpMk id="17" creationId="{C67AFE51-3314-47B7-BE86-1D994FA686F6}"/>
          </ac:cxnSpMkLst>
        </pc:cxnChg>
      </pc:sldChg>
      <pc:sldChg chg="addSp delSp modSp add">
        <pc:chgData name="stephanie voss" userId="6785c3b0d69b5fb9" providerId="LiveId" clId="{B5DF329C-2C0B-46DC-B928-A084146E7884}" dt="2020-03-05T11:29:40.560" v="582" actId="20577"/>
        <pc:sldMkLst>
          <pc:docMk/>
          <pc:sldMk cId="1158584953" sldId="594"/>
        </pc:sldMkLst>
        <pc:spChg chg="del">
          <ac:chgData name="stephanie voss" userId="6785c3b0d69b5fb9" providerId="LiveId" clId="{B5DF329C-2C0B-46DC-B928-A084146E7884}" dt="2020-03-05T11:23:44.166" v="501" actId="478"/>
          <ac:spMkLst>
            <pc:docMk/>
            <pc:sldMk cId="1158584953" sldId="594"/>
            <ac:spMk id="3" creationId="{D5010C3B-2EC1-41D0-8C16-1E7A96327FAE}"/>
          </ac:spMkLst>
        </pc:spChg>
        <pc:spChg chg="add mod">
          <ac:chgData name="stephanie voss" userId="6785c3b0d69b5fb9" providerId="LiveId" clId="{B5DF329C-2C0B-46DC-B928-A084146E7884}" dt="2020-03-05T11:24:09.555" v="505" actId="208"/>
          <ac:spMkLst>
            <pc:docMk/>
            <pc:sldMk cId="1158584953" sldId="594"/>
            <ac:spMk id="5" creationId="{E58C6ABB-4CB0-4475-A9C3-DC7EB3140113}"/>
          </ac:spMkLst>
        </pc:spChg>
        <pc:spChg chg="add mod">
          <ac:chgData name="stephanie voss" userId="6785c3b0d69b5fb9" providerId="LiveId" clId="{B5DF329C-2C0B-46DC-B928-A084146E7884}" dt="2020-03-05T11:29:33.574" v="573" actId="20577"/>
          <ac:spMkLst>
            <pc:docMk/>
            <pc:sldMk cId="1158584953" sldId="594"/>
            <ac:spMk id="10" creationId="{B1D8F2CE-0554-499C-BCBE-B07A69EFDAA0}"/>
          </ac:spMkLst>
        </pc:spChg>
        <pc:spChg chg="mod">
          <ac:chgData name="stephanie voss" userId="6785c3b0d69b5fb9" providerId="LiveId" clId="{B5DF329C-2C0B-46DC-B928-A084146E7884}" dt="2020-03-05T11:29:40.560" v="582" actId="20577"/>
          <ac:spMkLst>
            <pc:docMk/>
            <pc:sldMk cId="1158584953" sldId="594"/>
            <ac:spMk id="13" creationId="{109E5D13-6C64-4FA2-BF08-C9D83DC4A193}"/>
          </ac:spMkLst>
        </pc:spChg>
        <pc:spChg chg="add mod">
          <ac:chgData name="stephanie voss" userId="6785c3b0d69b5fb9" providerId="LiveId" clId="{B5DF329C-2C0B-46DC-B928-A084146E7884}" dt="2020-03-05T11:23:47.061" v="503" actId="1076"/>
          <ac:spMkLst>
            <pc:docMk/>
            <pc:sldMk cId="1158584953" sldId="594"/>
            <ac:spMk id="15" creationId="{74313F87-95CE-4F0D-A1BA-1ACF7FDD0BB7}"/>
          </ac:spMkLst>
        </pc:spChg>
        <pc:spChg chg="mod">
          <ac:chgData name="stephanie voss" userId="6785c3b0d69b5fb9" providerId="LiveId" clId="{B5DF329C-2C0B-46DC-B928-A084146E7884}" dt="2020-03-05T11:29:15.492" v="536" actId="20577"/>
          <ac:spMkLst>
            <pc:docMk/>
            <pc:sldMk cId="1158584953" sldId="594"/>
            <ac:spMk id="24" creationId="{101330E5-F0F3-4D8C-BF5F-5F20BAABCD74}"/>
          </ac:spMkLst>
        </pc:spChg>
        <pc:spChg chg="add mod">
          <ac:chgData name="stephanie voss" userId="6785c3b0d69b5fb9" providerId="LiveId" clId="{B5DF329C-2C0B-46DC-B928-A084146E7884}" dt="2020-03-05T11:23:47.061" v="503" actId="1076"/>
          <ac:spMkLst>
            <pc:docMk/>
            <pc:sldMk cId="1158584953" sldId="594"/>
            <ac:spMk id="27" creationId="{29C1FAB0-66BF-42D3-85AA-58051A5051F9}"/>
          </ac:spMkLst>
        </pc:spChg>
        <pc:spChg chg="add mod">
          <ac:chgData name="stephanie voss" userId="6785c3b0d69b5fb9" providerId="LiveId" clId="{B5DF329C-2C0B-46DC-B928-A084146E7884}" dt="2020-03-05T11:23:47.061" v="503" actId="1076"/>
          <ac:spMkLst>
            <pc:docMk/>
            <pc:sldMk cId="1158584953" sldId="594"/>
            <ac:spMk id="28" creationId="{0A274F44-DCAA-4D5E-B38A-FED1A214B04B}"/>
          </ac:spMkLst>
        </pc:spChg>
        <pc:grpChg chg="add mod">
          <ac:chgData name="stephanie voss" userId="6785c3b0d69b5fb9" providerId="LiveId" clId="{B5DF329C-2C0B-46DC-B928-A084146E7884}" dt="2020-03-05T11:23:47.061" v="503" actId="1076"/>
          <ac:grpSpMkLst>
            <pc:docMk/>
            <pc:sldMk cId="1158584953" sldId="594"/>
            <ac:grpSpMk id="11" creationId="{BC5A7ADF-56DD-4326-91B7-9F01625EB3B0}"/>
          </ac:grpSpMkLst>
        </pc:grpChg>
        <pc:grpChg chg="add mod">
          <ac:chgData name="stephanie voss" userId="6785c3b0d69b5fb9" providerId="LiveId" clId="{B5DF329C-2C0B-46DC-B928-A084146E7884}" dt="2020-03-05T11:23:47.061" v="503" actId="1076"/>
          <ac:grpSpMkLst>
            <pc:docMk/>
            <pc:sldMk cId="1158584953" sldId="594"/>
            <ac:grpSpMk id="16" creationId="{484B5DEC-811B-49D7-B821-7272F2C8E90F}"/>
          </ac:grpSpMkLst>
        </pc:grpChg>
        <pc:grpChg chg="add mod">
          <ac:chgData name="stephanie voss" userId="6785c3b0d69b5fb9" providerId="LiveId" clId="{B5DF329C-2C0B-46DC-B928-A084146E7884}" dt="2020-03-05T11:23:47.061" v="503" actId="1076"/>
          <ac:grpSpMkLst>
            <pc:docMk/>
            <pc:sldMk cId="1158584953" sldId="594"/>
            <ac:grpSpMk id="22" creationId="{A1CF0C64-DAE7-495D-8EBE-4179DD4ED432}"/>
          </ac:grpSpMkLst>
        </pc:grpChg>
        <pc:picChg chg="add mod">
          <ac:chgData name="stephanie voss" userId="6785c3b0d69b5fb9" providerId="LiveId" clId="{B5DF329C-2C0B-46DC-B928-A084146E7884}" dt="2020-03-05T11:23:47.061" v="503" actId="1076"/>
          <ac:picMkLst>
            <pc:docMk/>
            <pc:sldMk cId="1158584953" sldId="594"/>
            <ac:picMk id="21" creationId="{C41C5F2D-4DAF-4182-9B30-43EA215ABD5A}"/>
          </ac:picMkLst>
        </pc:picChg>
        <pc:cxnChg chg="add mod">
          <ac:chgData name="stephanie voss" userId="6785c3b0d69b5fb9" providerId="LiveId" clId="{B5DF329C-2C0B-46DC-B928-A084146E7884}" dt="2020-03-05T11:23:47.061" v="503" actId="1076"/>
          <ac:cxnSpMkLst>
            <pc:docMk/>
            <pc:sldMk cId="1158584953" sldId="594"/>
            <ac:cxnSpMk id="6" creationId="{1361CDDB-55B8-4E43-9FA9-F336FD2AB334}"/>
          </ac:cxnSpMkLst>
        </pc:cxnChg>
        <pc:cxnChg chg="add mod">
          <ac:chgData name="stephanie voss" userId="6785c3b0d69b5fb9" providerId="LiveId" clId="{B5DF329C-2C0B-46DC-B928-A084146E7884}" dt="2020-03-05T11:23:47.061" v="503" actId="1076"/>
          <ac:cxnSpMkLst>
            <pc:docMk/>
            <pc:sldMk cId="1158584953" sldId="594"/>
            <ac:cxnSpMk id="7" creationId="{212CBE04-752C-4E9E-BB85-0F333A0F0F07}"/>
          </ac:cxnSpMkLst>
        </pc:cxnChg>
        <pc:cxnChg chg="add mod">
          <ac:chgData name="stephanie voss" userId="6785c3b0d69b5fb9" providerId="LiveId" clId="{B5DF329C-2C0B-46DC-B928-A084146E7884}" dt="2020-03-05T11:23:47.061" v="503" actId="1076"/>
          <ac:cxnSpMkLst>
            <pc:docMk/>
            <pc:sldMk cId="1158584953" sldId="594"/>
            <ac:cxnSpMk id="8" creationId="{31B4F6E7-17E7-4013-BA59-F8AC40A42CB1}"/>
          </ac:cxnSpMkLst>
        </pc:cxnChg>
        <pc:cxnChg chg="add mod">
          <ac:chgData name="stephanie voss" userId="6785c3b0d69b5fb9" providerId="LiveId" clId="{B5DF329C-2C0B-46DC-B928-A084146E7884}" dt="2020-03-05T11:23:47.061" v="503" actId="1076"/>
          <ac:cxnSpMkLst>
            <pc:docMk/>
            <pc:sldMk cId="1158584953" sldId="594"/>
            <ac:cxnSpMk id="9" creationId="{24A9F808-E1ED-4E8E-AD16-B8D7D3619B11}"/>
          </ac:cxnSpMkLst>
        </pc:cxnChg>
      </pc:sldChg>
      <pc:sldChg chg="modSp add">
        <pc:chgData name="stephanie voss" userId="6785c3b0d69b5fb9" providerId="LiveId" clId="{B5DF329C-2C0B-46DC-B928-A084146E7884}" dt="2020-03-05T11:31:20.278" v="652" actId="20577"/>
        <pc:sldMkLst>
          <pc:docMk/>
          <pc:sldMk cId="1304513921" sldId="595"/>
        </pc:sldMkLst>
        <pc:spChg chg="mod">
          <ac:chgData name="stephanie voss" userId="6785c3b0d69b5fb9" providerId="LiveId" clId="{B5DF329C-2C0B-46DC-B928-A084146E7884}" dt="2020-03-05T11:31:20.278" v="652" actId="20577"/>
          <ac:spMkLst>
            <pc:docMk/>
            <pc:sldMk cId="1304513921" sldId="595"/>
            <ac:spMk id="2" creationId="{76F1DC0A-DB73-4EEF-A084-9B5477821CE8}"/>
          </ac:spMkLst>
        </pc:spChg>
      </pc:sldChg>
      <pc:sldChg chg="addSp delSp modSp add">
        <pc:chgData name="stephanie voss" userId="6785c3b0d69b5fb9" providerId="LiveId" clId="{B5DF329C-2C0B-46DC-B928-A084146E7884}" dt="2020-03-05T11:36:05.431" v="790" actId="113"/>
        <pc:sldMkLst>
          <pc:docMk/>
          <pc:sldMk cId="2398287668" sldId="596"/>
        </pc:sldMkLst>
        <pc:spChg chg="mod">
          <ac:chgData name="stephanie voss" userId="6785c3b0d69b5fb9" providerId="LiveId" clId="{B5DF329C-2C0B-46DC-B928-A084146E7884}" dt="2020-03-05T11:32:15.015" v="718" actId="20577"/>
          <ac:spMkLst>
            <pc:docMk/>
            <pc:sldMk cId="2398287668" sldId="596"/>
            <ac:spMk id="2" creationId="{B6C5AAB7-8416-4FA1-93CB-6454EAAC7933}"/>
          </ac:spMkLst>
        </pc:spChg>
        <pc:spChg chg="del">
          <ac:chgData name="stephanie voss" userId="6785c3b0d69b5fb9" providerId="LiveId" clId="{B5DF329C-2C0B-46DC-B928-A084146E7884}" dt="2020-03-05T11:31:48.425" v="654" actId="478"/>
          <ac:spMkLst>
            <pc:docMk/>
            <pc:sldMk cId="2398287668" sldId="596"/>
            <ac:spMk id="3" creationId="{421E3FAD-0209-441A-A46A-A0FB98AD7698}"/>
          </ac:spMkLst>
        </pc:spChg>
        <pc:spChg chg="add mod">
          <ac:chgData name="stephanie voss" userId="6785c3b0d69b5fb9" providerId="LiveId" clId="{B5DF329C-2C0B-46DC-B928-A084146E7884}" dt="2020-03-05T11:36:05.431" v="790" actId="113"/>
          <ac:spMkLst>
            <pc:docMk/>
            <pc:sldMk cId="2398287668" sldId="596"/>
            <ac:spMk id="5" creationId="{81755F50-D05E-4E2D-8DC4-3AB1C89BBFC7}"/>
          </ac:spMkLst>
        </pc:spChg>
        <pc:picChg chg="add mod">
          <ac:chgData name="stephanie voss" userId="6785c3b0d69b5fb9" providerId="LiveId" clId="{B5DF329C-2C0B-46DC-B928-A084146E7884}" dt="2020-03-05T11:35:54.070" v="787" actId="1076"/>
          <ac:picMkLst>
            <pc:docMk/>
            <pc:sldMk cId="2398287668" sldId="596"/>
            <ac:picMk id="7" creationId="{58A36C9E-9B7A-424B-A3ED-30C0E3003C34}"/>
          </ac:picMkLst>
        </pc:picChg>
        <pc:picChg chg="add mod">
          <ac:chgData name="stephanie voss" userId="6785c3b0d69b5fb9" providerId="LiveId" clId="{B5DF329C-2C0B-46DC-B928-A084146E7884}" dt="2020-03-05T11:35:49.732" v="786" actId="1076"/>
          <ac:picMkLst>
            <pc:docMk/>
            <pc:sldMk cId="2398287668" sldId="596"/>
            <ac:picMk id="9" creationId="{375F3BD4-7EB1-4400-B9B4-2B33213AF3EE}"/>
          </ac:picMkLst>
        </pc:picChg>
      </pc:sldChg>
      <pc:sldChg chg="addSp delSp modSp add modAnim">
        <pc:chgData name="stephanie voss" userId="6785c3b0d69b5fb9" providerId="LiveId" clId="{B5DF329C-2C0B-46DC-B928-A084146E7884}" dt="2020-03-05T11:36:45.519" v="808" actId="113"/>
        <pc:sldMkLst>
          <pc:docMk/>
          <pc:sldMk cId="2660136141" sldId="597"/>
        </pc:sldMkLst>
        <pc:spChg chg="mod">
          <ac:chgData name="stephanie voss" userId="6785c3b0d69b5fb9" providerId="LiveId" clId="{B5DF329C-2C0B-46DC-B928-A084146E7884}" dt="2020-03-05T11:36:45.519" v="808" actId="113"/>
          <ac:spMkLst>
            <pc:docMk/>
            <pc:sldMk cId="2660136141" sldId="597"/>
            <ac:spMk id="2" creationId="{23460E76-74BD-4C6D-978E-D0BC86EA3083}"/>
          </ac:spMkLst>
        </pc:spChg>
        <pc:spChg chg="del">
          <ac:chgData name="stephanie voss" userId="6785c3b0d69b5fb9" providerId="LiveId" clId="{B5DF329C-2C0B-46DC-B928-A084146E7884}" dt="2020-03-05T11:36:25.471" v="792" actId="478"/>
          <ac:spMkLst>
            <pc:docMk/>
            <pc:sldMk cId="2660136141" sldId="597"/>
            <ac:spMk id="3" creationId="{0AC16490-0CDE-4C87-8C53-291F967459F7}"/>
          </ac:spMkLst>
        </pc:spChg>
        <pc:spChg chg="add mod">
          <ac:chgData name="stephanie voss" userId="6785c3b0d69b5fb9" providerId="LiveId" clId="{B5DF329C-2C0B-46DC-B928-A084146E7884}" dt="2020-03-05T11:36:40.796" v="796" actId="20577"/>
          <ac:spMkLst>
            <pc:docMk/>
            <pc:sldMk cId="2660136141" sldId="597"/>
            <ac:spMk id="5" creationId="{D03D2BE0-EAF9-4151-BB60-2F58AE0FE0B0}"/>
          </ac:spMkLst>
        </pc:spChg>
        <pc:spChg chg="add mod">
          <ac:chgData name="stephanie voss" userId="6785c3b0d69b5fb9" providerId="LiveId" clId="{B5DF329C-2C0B-46DC-B928-A084146E7884}" dt="2020-03-05T11:36:34.317" v="794" actId="1076"/>
          <ac:spMkLst>
            <pc:docMk/>
            <pc:sldMk cId="2660136141" sldId="597"/>
            <ac:spMk id="6" creationId="{0FB602E8-7A11-402D-97DA-7ABC28CC658E}"/>
          </ac:spMkLst>
        </pc:spChg>
        <pc:picChg chg="add mod">
          <ac:chgData name="stephanie voss" userId="6785c3b0d69b5fb9" providerId="LiveId" clId="{B5DF329C-2C0B-46DC-B928-A084146E7884}" dt="2020-03-05T11:36:34.317" v="794" actId="1076"/>
          <ac:picMkLst>
            <pc:docMk/>
            <pc:sldMk cId="2660136141" sldId="597"/>
            <ac:picMk id="7" creationId="{02498286-FC65-44AB-B62F-E15EC15CBF3B}"/>
          </ac:picMkLst>
        </pc:picChg>
        <pc:picChg chg="add mod">
          <ac:chgData name="stephanie voss" userId="6785c3b0d69b5fb9" providerId="LiveId" clId="{B5DF329C-2C0B-46DC-B928-A084146E7884}" dt="2020-03-05T11:36:34.317" v="794" actId="1076"/>
          <ac:picMkLst>
            <pc:docMk/>
            <pc:sldMk cId="2660136141" sldId="597"/>
            <ac:picMk id="8" creationId="{F25B2C9D-EF7E-4702-8401-DE7F28F4377B}"/>
          </ac:picMkLst>
        </pc:picChg>
        <pc:picChg chg="add mod">
          <ac:chgData name="stephanie voss" userId="6785c3b0d69b5fb9" providerId="LiveId" clId="{B5DF329C-2C0B-46DC-B928-A084146E7884}" dt="2020-03-05T11:36:34.317" v="794" actId="1076"/>
          <ac:picMkLst>
            <pc:docMk/>
            <pc:sldMk cId="2660136141" sldId="597"/>
            <ac:picMk id="9" creationId="{E68CCC2F-CB6E-484F-A326-E7703FE33719}"/>
          </ac:picMkLst>
        </pc:picChg>
        <pc:picChg chg="add mod">
          <ac:chgData name="stephanie voss" userId="6785c3b0d69b5fb9" providerId="LiveId" clId="{B5DF329C-2C0B-46DC-B928-A084146E7884}" dt="2020-03-05T11:36:34.317" v="794" actId="1076"/>
          <ac:picMkLst>
            <pc:docMk/>
            <pc:sldMk cId="2660136141" sldId="597"/>
            <ac:picMk id="10" creationId="{27EA4379-87D9-4BF3-A04F-10513E83C8EB}"/>
          </ac:picMkLst>
        </pc:picChg>
        <pc:picChg chg="add mod">
          <ac:chgData name="stephanie voss" userId="6785c3b0d69b5fb9" providerId="LiveId" clId="{B5DF329C-2C0B-46DC-B928-A084146E7884}" dt="2020-03-05T11:36:34.317" v="794" actId="1076"/>
          <ac:picMkLst>
            <pc:docMk/>
            <pc:sldMk cId="2660136141" sldId="597"/>
            <ac:picMk id="11" creationId="{F7AD9FA5-D607-4ABE-8FD3-FBF5CAF4398B}"/>
          </ac:picMkLst>
        </pc:picChg>
        <pc:picChg chg="add mod">
          <ac:chgData name="stephanie voss" userId="6785c3b0d69b5fb9" providerId="LiveId" clId="{B5DF329C-2C0B-46DC-B928-A084146E7884}" dt="2020-03-05T11:36:34.317" v="794" actId="1076"/>
          <ac:picMkLst>
            <pc:docMk/>
            <pc:sldMk cId="2660136141" sldId="597"/>
            <ac:picMk id="12" creationId="{1F9F9104-0EBC-4EFA-85A0-6F649A62BC6A}"/>
          </ac:picMkLst>
        </pc:picChg>
      </pc:sldChg>
      <pc:sldChg chg="addSp delSp modSp add">
        <pc:chgData name="stephanie voss" userId="6785c3b0d69b5fb9" providerId="LiveId" clId="{B5DF329C-2C0B-46DC-B928-A084146E7884}" dt="2020-03-05T11:48:55.386" v="1580" actId="1076"/>
        <pc:sldMkLst>
          <pc:docMk/>
          <pc:sldMk cId="723782197" sldId="598"/>
        </pc:sldMkLst>
        <pc:spChg chg="mod">
          <ac:chgData name="stephanie voss" userId="6785c3b0d69b5fb9" providerId="LiveId" clId="{B5DF329C-2C0B-46DC-B928-A084146E7884}" dt="2020-03-05T11:48:32.903" v="1572" actId="20577"/>
          <ac:spMkLst>
            <pc:docMk/>
            <pc:sldMk cId="723782197" sldId="598"/>
            <ac:spMk id="2" creationId="{367877D1-E326-46E2-80D0-6983600C7C72}"/>
          </ac:spMkLst>
        </pc:spChg>
        <pc:spChg chg="del">
          <ac:chgData name="stephanie voss" userId="6785c3b0d69b5fb9" providerId="LiveId" clId="{B5DF329C-2C0B-46DC-B928-A084146E7884}" dt="2020-03-05T11:39:38.743" v="940" actId="478"/>
          <ac:spMkLst>
            <pc:docMk/>
            <pc:sldMk cId="723782197" sldId="598"/>
            <ac:spMk id="3" creationId="{AE00FBC3-2B80-4534-A36F-AC2A3CE8A49F}"/>
          </ac:spMkLst>
        </pc:spChg>
        <pc:spChg chg="add del mod">
          <ac:chgData name="stephanie voss" userId="6785c3b0d69b5fb9" providerId="LiveId" clId="{B5DF329C-2C0B-46DC-B928-A084146E7884}" dt="2020-03-05T11:39:48.228" v="944" actId="21"/>
          <ac:spMkLst>
            <pc:docMk/>
            <pc:sldMk cId="723782197" sldId="598"/>
            <ac:spMk id="5" creationId="{0F4DA4CA-4081-4A50-95AF-F455FF4488FC}"/>
          </ac:spMkLst>
        </pc:spChg>
        <pc:spChg chg="add del mod">
          <ac:chgData name="stephanie voss" userId="6785c3b0d69b5fb9" providerId="LiveId" clId="{B5DF329C-2C0B-46DC-B928-A084146E7884}" dt="2020-03-05T11:39:48.228" v="944" actId="21"/>
          <ac:spMkLst>
            <pc:docMk/>
            <pc:sldMk cId="723782197" sldId="598"/>
            <ac:spMk id="6" creationId="{5D4B6DD5-4D3F-4235-9213-D4756CAB132E}"/>
          </ac:spMkLst>
        </pc:spChg>
        <pc:spChg chg="add del mod">
          <ac:chgData name="stephanie voss" userId="6785c3b0d69b5fb9" providerId="LiveId" clId="{B5DF329C-2C0B-46DC-B928-A084146E7884}" dt="2020-03-05T11:39:48.228" v="944" actId="21"/>
          <ac:spMkLst>
            <pc:docMk/>
            <pc:sldMk cId="723782197" sldId="598"/>
            <ac:spMk id="7" creationId="{A3695BAA-D73E-41D6-956B-51384A5661B5}"/>
          </ac:spMkLst>
        </pc:spChg>
        <pc:spChg chg="add del mod">
          <ac:chgData name="stephanie voss" userId="6785c3b0d69b5fb9" providerId="LiveId" clId="{B5DF329C-2C0B-46DC-B928-A084146E7884}" dt="2020-03-05T11:39:48.228" v="944" actId="21"/>
          <ac:spMkLst>
            <pc:docMk/>
            <pc:sldMk cId="723782197" sldId="598"/>
            <ac:spMk id="8" creationId="{D9863C9E-ADFC-4B45-AEB6-426C8A882269}"/>
          </ac:spMkLst>
        </pc:spChg>
        <pc:spChg chg="add del mod">
          <ac:chgData name="stephanie voss" userId="6785c3b0d69b5fb9" providerId="LiveId" clId="{B5DF329C-2C0B-46DC-B928-A084146E7884}" dt="2020-03-05T11:39:48.228" v="944" actId="21"/>
          <ac:spMkLst>
            <pc:docMk/>
            <pc:sldMk cId="723782197" sldId="598"/>
            <ac:spMk id="9" creationId="{6637B6DC-9A97-43E8-AB8E-3277757B361F}"/>
          </ac:spMkLst>
        </pc:spChg>
        <pc:spChg chg="add del mod">
          <ac:chgData name="stephanie voss" userId="6785c3b0d69b5fb9" providerId="LiveId" clId="{B5DF329C-2C0B-46DC-B928-A084146E7884}" dt="2020-03-05T11:39:48.228" v="944" actId="21"/>
          <ac:spMkLst>
            <pc:docMk/>
            <pc:sldMk cId="723782197" sldId="598"/>
            <ac:spMk id="10" creationId="{A332C5DE-FF94-4EC1-BADA-6C27722589E7}"/>
          </ac:spMkLst>
        </pc:spChg>
        <pc:spChg chg="add del mod">
          <ac:chgData name="stephanie voss" userId="6785c3b0d69b5fb9" providerId="LiveId" clId="{B5DF329C-2C0B-46DC-B928-A084146E7884}" dt="2020-03-05T11:39:48.228" v="944" actId="21"/>
          <ac:spMkLst>
            <pc:docMk/>
            <pc:sldMk cId="723782197" sldId="598"/>
            <ac:spMk id="11" creationId="{E849C52D-2564-4A0E-A148-81C2F44B06AA}"/>
          </ac:spMkLst>
        </pc:spChg>
        <pc:spChg chg="add del mod">
          <ac:chgData name="stephanie voss" userId="6785c3b0d69b5fb9" providerId="LiveId" clId="{B5DF329C-2C0B-46DC-B928-A084146E7884}" dt="2020-03-05T11:39:48.228" v="944" actId="21"/>
          <ac:spMkLst>
            <pc:docMk/>
            <pc:sldMk cId="723782197" sldId="598"/>
            <ac:spMk id="12" creationId="{2E701C90-7643-4198-B923-D0889191B0DA}"/>
          </ac:spMkLst>
        </pc:spChg>
        <pc:spChg chg="add del mod">
          <ac:chgData name="stephanie voss" userId="6785c3b0d69b5fb9" providerId="LiveId" clId="{B5DF329C-2C0B-46DC-B928-A084146E7884}" dt="2020-03-05T11:39:48.228" v="944" actId="21"/>
          <ac:spMkLst>
            <pc:docMk/>
            <pc:sldMk cId="723782197" sldId="598"/>
            <ac:spMk id="13" creationId="{95DBF14D-418D-4DBE-9936-387CAE89451F}"/>
          </ac:spMkLst>
        </pc:spChg>
        <pc:spChg chg="add mod">
          <ac:chgData name="stephanie voss" userId="6785c3b0d69b5fb9" providerId="LiveId" clId="{B5DF329C-2C0B-46DC-B928-A084146E7884}" dt="2020-03-05T11:48:46.184" v="1578" actId="1076"/>
          <ac:spMkLst>
            <pc:docMk/>
            <pc:sldMk cId="723782197" sldId="598"/>
            <ac:spMk id="41" creationId="{D9080C28-712C-4C01-B37B-B1EECBDC64CC}"/>
          </ac:spMkLst>
        </pc:spChg>
        <pc:picChg chg="add mod">
          <ac:chgData name="stephanie voss" userId="6785c3b0d69b5fb9" providerId="LiveId" clId="{B5DF329C-2C0B-46DC-B928-A084146E7884}" dt="2020-03-05T11:48:55.386" v="1580" actId="1076"/>
          <ac:picMkLst>
            <pc:docMk/>
            <pc:sldMk cId="723782197" sldId="598"/>
            <ac:picMk id="42" creationId="{55EA6327-2246-408B-85CA-7644A5714BED}"/>
          </ac:picMkLst>
        </pc:picChg>
        <pc:cxnChg chg="add del mod">
          <ac:chgData name="stephanie voss" userId="6785c3b0d69b5fb9" providerId="LiveId" clId="{B5DF329C-2C0B-46DC-B928-A084146E7884}" dt="2020-03-05T11:39:48.228" v="944" actId="21"/>
          <ac:cxnSpMkLst>
            <pc:docMk/>
            <pc:sldMk cId="723782197" sldId="598"/>
            <ac:cxnSpMk id="14" creationId="{F2ACD4CC-C419-49BD-A4D6-4A4E0D1637F0}"/>
          </ac:cxnSpMkLst>
        </pc:cxnChg>
        <pc:cxnChg chg="add del mod">
          <ac:chgData name="stephanie voss" userId="6785c3b0d69b5fb9" providerId="LiveId" clId="{B5DF329C-2C0B-46DC-B928-A084146E7884}" dt="2020-03-05T11:39:48.228" v="944" actId="21"/>
          <ac:cxnSpMkLst>
            <pc:docMk/>
            <pc:sldMk cId="723782197" sldId="598"/>
            <ac:cxnSpMk id="15" creationId="{77C13340-FC62-41BE-AA8A-7C6AFEFE518F}"/>
          </ac:cxnSpMkLst>
        </pc:cxnChg>
        <pc:cxnChg chg="add del mod">
          <ac:chgData name="stephanie voss" userId="6785c3b0d69b5fb9" providerId="LiveId" clId="{B5DF329C-2C0B-46DC-B928-A084146E7884}" dt="2020-03-05T11:39:48.228" v="944" actId="21"/>
          <ac:cxnSpMkLst>
            <pc:docMk/>
            <pc:sldMk cId="723782197" sldId="598"/>
            <ac:cxnSpMk id="16" creationId="{1187F365-7E98-4270-826F-E2DEFB3F7076}"/>
          </ac:cxnSpMkLst>
        </pc:cxnChg>
        <pc:cxnChg chg="add del mod">
          <ac:chgData name="stephanie voss" userId="6785c3b0d69b5fb9" providerId="LiveId" clId="{B5DF329C-2C0B-46DC-B928-A084146E7884}" dt="2020-03-05T11:39:48.228" v="944" actId="21"/>
          <ac:cxnSpMkLst>
            <pc:docMk/>
            <pc:sldMk cId="723782197" sldId="598"/>
            <ac:cxnSpMk id="17" creationId="{1D3FAFEC-66A8-431B-BA7E-A8F2A2D7312E}"/>
          </ac:cxnSpMkLst>
        </pc:cxnChg>
        <pc:cxnChg chg="add del mod">
          <ac:chgData name="stephanie voss" userId="6785c3b0d69b5fb9" providerId="LiveId" clId="{B5DF329C-2C0B-46DC-B928-A084146E7884}" dt="2020-03-05T11:39:48.228" v="944" actId="21"/>
          <ac:cxnSpMkLst>
            <pc:docMk/>
            <pc:sldMk cId="723782197" sldId="598"/>
            <ac:cxnSpMk id="18" creationId="{F85CA1CF-40ED-4381-9BF6-592AA142A998}"/>
          </ac:cxnSpMkLst>
        </pc:cxnChg>
        <pc:cxnChg chg="add del mod">
          <ac:chgData name="stephanie voss" userId="6785c3b0d69b5fb9" providerId="LiveId" clId="{B5DF329C-2C0B-46DC-B928-A084146E7884}" dt="2020-03-05T11:39:48.228" v="944" actId="21"/>
          <ac:cxnSpMkLst>
            <pc:docMk/>
            <pc:sldMk cId="723782197" sldId="598"/>
            <ac:cxnSpMk id="19" creationId="{D9A44061-A958-4AE0-ABE9-6B1BD54B8A02}"/>
          </ac:cxnSpMkLst>
        </pc:cxnChg>
        <pc:cxnChg chg="add del mod">
          <ac:chgData name="stephanie voss" userId="6785c3b0d69b5fb9" providerId="LiveId" clId="{B5DF329C-2C0B-46DC-B928-A084146E7884}" dt="2020-03-05T11:39:48.228" v="944" actId="21"/>
          <ac:cxnSpMkLst>
            <pc:docMk/>
            <pc:sldMk cId="723782197" sldId="598"/>
            <ac:cxnSpMk id="20" creationId="{AD8A209A-77E9-40ED-9CCA-88CF92BEF65E}"/>
          </ac:cxnSpMkLst>
        </pc:cxnChg>
        <pc:cxnChg chg="add del mod">
          <ac:chgData name="stephanie voss" userId="6785c3b0d69b5fb9" providerId="LiveId" clId="{B5DF329C-2C0B-46DC-B928-A084146E7884}" dt="2020-03-05T11:39:48.228" v="944" actId="21"/>
          <ac:cxnSpMkLst>
            <pc:docMk/>
            <pc:sldMk cId="723782197" sldId="598"/>
            <ac:cxnSpMk id="21" creationId="{4C6C493B-60AF-40DA-89A4-B0E5C7385A36}"/>
          </ac:cxnSpMkLst>
        </pc:cxnChg>
        <pc:cxnChg chg="add del mod">
          <ac:chgData name="stephanie voss" userId="6785c3b0d69b5fb9" providerId="LiveId" clId="{B5DF329C-2C0B-46DC-B928-A084146E7884}" dt="2020-03-05T11:39:48.228" v="944" actId="21"/>
          <ac:cxnSpMkLst>
            <pc:docMk/>
            <pc:sldMk cId="723782197" sldId="598"/>
            <ac:cxnSpMk id="22" creationId="{4C25F542-654C-4725-9E1A-58034B751FDC}"/>
          </ac:cxnSpMkLst>
        </pc:cxnChg>
        <pc:cxnChg chg="add del mod">
          <ac:chgData name="stephanie voss" userId="6785c3b0d69b5fb9" providerId="LiveId" clId="{B5DF329C-2C0B-46DC-B928-A084146E7884}" dt="2020-03-05T11:39:48.228" v="944" actId="21"/>
          <ac:cxnSpMkLst>
            <pc:docMk/>
            <pc:sldMk cId="723782197" sldId="598"/>
            <ac:cxnSpMk id="23" creationId="{98E31AD2-BAE6-4687-9984-DD1C65849BFC}"/>
          </ac:cxnSpMkLst>
        </pc:cxnChg>
        <pc:cxnChg chg="add del mod">
          <ac:chgData name="stephanie voss" userId="6785c3b0d69b5fb9" providerId="LiveId" clId="{B5DF329C-2C0B-46DC-B928-A084146E7884}" dt="2020-03-05T11:39:48.228" v="944" actId="21"/>
          <ac:cxnSpMkLst>
            <pc:docMk/>
            <pc:sldMk cId="723782197" sldId="598"/>
            <ac:cxnSpMk id="24" creationId="{6CEA783E-3888-486B-996C-A691EA4E27BF}"/>
          </ac:cxnSpMkLst>
        </pc:cxnChg>
        <pc:cxnChg chg="add del mod">
          <ac:chgData name="stephanie voss" userId="6785c3b0d69b5fb9" providerId="LiveId" clId="{B5DF329C-2C0B-46DC-B928-A084146E7884}" dt="2020-03-05T11:39:48.228" v="944" actId="21"/>
          <ac:cxnSpMkLst>
            <pc:docMk/>
            <pc:sldMk cId="723782197" sldId="598"/>
            <ac:cxnSpMk id="25" creationId="{D0D25940-A102-486A-8C9B-A2D769C19A57}"/>
          </ac:cxnSpMkLst>
        </pc:cxnChg>
        <pc:cxnChg chg="add del mod">
          <ac:chgData name="stephanie voss" userId="6785c3b0d69b5fb9" providerId="LiveId" clId="{B5DF329C-2C0B-46DC-B928-A084146E7884}" dt="2020-03-05T11:39:48.228" v="944" actId="21"/>
          <ac:cxnSpMkLst>
            <pc:docMk/>
            <pc:sldMk cId="723782197" sldId="598"/>
            <ac:cxnSpMk id="26" creationId="{B79EC756-DA6D-46EF-98F7-495635FAA1D9}"/>
          </ac:cxnSpMkLst>
        </pc:cxnChg>
        <pc:cxnChg chg="add del mod">
          <ac:chgData name="stephanie voss" userId="6785c3b0d69b5fb9" providerId="LiveId" clId="{B5DF329C-2C0B-46DC-B928-A084146E7884}" dt="2020-03-05T11:39:48.228" v="944" actId="21"/>
          <ac:cxnSpMkLst>
            <pc:docMk/>
            <pc:sldMk cId="723782197" sldId="598"/>
            <ac:cxnSpMk id="27" creationId="{A82324C0-C829-4CCD-B24F-FC9574F3F887}"/>
          </ac:cxnSpMkLst>
        </pc:cxnChg>
        <pc:cxnChg chg="add del mod">
          <ac:chgData name="stephanie voss" userId="6785c3b0d69b5fb9" providerId="LiveId" clId="{B5DF329C-2C0B-46DC-B928-A084146E7884}" dt="2020-03-05T11:39:48.228" v="944" actId="21"/>
          <ac:cxnSpMkLst>
            <pc:docMk/>
            <pc:sldMk cId="723782197" sldId="598"/>
            <ac:cxnSpMk id="28" creationId="{B2A9AEEC-2400-407B-865A-55E9524CB9EC}"/>
          </ac:cxnSpMkLst>
        </pc:cxnChg>
        <pc:cxnChg chg="add del mod">
          <ac:chgData name="stephanie voss" userId="6785c3b0d69b5fb9" providerId="LiveId" clId="{B5DF329C-2C0B-46DC-B928-A084146E7884}" dt="2020-03-05T11:39:48.228" v="944" actId="21"/>
          <ac:cxnSpMkLst>
            <pc:docMk/>
            <pc:sldMk cId="723782197" sldId="598"/>
            <ac:cxnSpMk id="29" creationId="{52B490FD-ADE3-4651-9C63-5A3DE735C008}"/>
          </ac:cxnSpMkLst>
        </pc:cxnChg>
        <pc:cxnChg chg="add del mod">
          <ac:chgData name="stephanie voss" userId="6785c3b0d69b5fb9" providerId="LiveId" clId="{B5DF329C-2C0B-46DC-B928-A084146E7884}" dt="2020-03-05T11:39:48.228" v="944" actId="21"/>
          <ac:cxnSpMkLst>
            <pc:docMk/>
            <pc:sldMk cId="723782197" sldId="598"/>
            <ac:cxnSpMk id="30" creationId="{2F5D6143-CC2E-4DF9-8D7F-76C4ED3074FB}"/>
          </ac:cxnSpMkLst>
        </pc:cxnChg>
        <pc:cxnChg chg="add del mod">
          <ac:chgData name="stephanie voss" userId="6785c3b0d69b5fb9" providerId="LiveId" clId="{B5DF329C-2C0B-46DC-B928-A084146E7884}" dt="2020-03-05T11:39:48.228" v="944" actId="21"/>
          <ac:cxnSpMkLst>
            <pc:docMk/>
            <pc:sldMk cId="723782197" sldId="598"/>
            <ac:cxnSpMk id="31" creationId="{493FD7C1-0D82-4386-900D-C30006DBC12B}"/>
          </ac:cxnSpMkLst>
        </pc:cxnChg>
        <pc:cxnChg chg="add del mod">
          <ac:chgData name="stephanie voss" userId="6785c3b0d69b5fb9" providerId="LiveId" clId="{B5DF329C-2C0B-46DC-B928-A084146E7884}" dt="2020-03-05T11:39:48.228" v="944" actId="21"/>
          <ac:cxnSpMkLst>
            <pc:docMk/>
            <pc:sldMk cId="723782197" sldId="598"/>
            <ac:cxnSpMk id="32" creationId="{D0381E48-C569-4028-ABA2-6E8A839B20DC}"/>
          </ac:cxnSpMkLst>
        </pc:cxnChg>
        <pc:cxnChg chg="add del mod">
          <ac:chgData name="stephanie voss" userId="6785c3b0d69b5fb9" providerId="LiveId" clId="{B5DF329C-2C0B-46DC-B928-A084146E7884}" dt="2020-03-05T11:39:48.228" v="944" actId="21"/>
          <ac:cxnSpMkLst>
            <pc:docMk/>
            <pc:sldMk cId="723782197" sldId="598"/>
            <ac:cxnSpMk id="33" creationId="{DBDD9151-C13B-40DF-A601-46D663AB788E}"/>
          </ac:cxnSpMkLst>
        </pc:cxnChg>
        <pc:cxnChg chg="add del mod">
          <ac:chgData name="stephanie voss" userId="6785c3b0d69b5fb9" providerId="LiveId" clId="{B5DF329C-2C0B-46DC-B928-A084146E7884}" dt="2020-03-05T11:39:48.228" v="944" actId="21"/>
          <ac:cxnSpMkLst>
            <pc:docMk/>
            <pc:sldMk cId="723782197" sldId="598"/>
            <ac:cxnSpMk id="34" creationId="{59880E66-CBB0-4413-B181-6925ACB8509B}"/>
          </ac:cxnSpMkLst>
        </pc:cxnChg>
        <pc:cxnChg chg="add del mod">
          <ac:chgData name="stephanie voss" userId="6785c3b0d69b5fb9" providerId="LiveId" clId="{B5DF329C-2C0B-46DC-B928-A084146E7884}" dt="2020-03-05T11:39:48.228" v="944" actId="21"/>
          <ac:cxnSpMkLst>
            <pc:docMk/>
            <pc:sldMk cId="723782197" sldId="598"/>
            <ac:cxnSpMk id="35" creationId="{0A718579-A1FC-4B29-9F10-1A68F6EEE918}"/>
          </ac:cxnSpMkLst>
        </pc:cxnChg>
        <pc:cxnChg chg="add del mod">
          <ac:chgData name="stephanie voss" userId="6785c3b0d69b5fb9" providerId="LiveId" clId="{B5DF329C-2C0B-46DC-B928-A084146E7884}" dt="2020-03-05T11:39:48.228" v="944" actId="21"/>
          <ac:cxnSpMkLst>
            <pc:docMk/>
            <pc:sldMk cId="723782197" sldId="598"/>
            <ac:cxnSpMk id="36" creationId="{A0B30D3B-A980-4CD2-A790-A016728E0777}"/>
          </ac:cxnSpMkLst>
        </pc:cxnChg>
        <pc:cxnChg chg="add del mod">
          <ac:chgData name="stephanie voss" userId="6785c3b0d69b5fb9" providerId="LiveId" clId="{B5DF329C-2C0B-46DC-B928-A084146E7884}" dt="2020-03-05T11:39:48.228" v="944" actId="21"/>
          <ac:cxnSpMkLst>
            <pc:docMk/>
            <pc:sldMk cId="723782197" sldId="598"/>
            <ac:cxnSpMk id="37" creationId="{03F7AA80-C340-43B7-B58E-2F7C19418DA1}"/>
          </ac:cxnSpMkLst>
        </pc:cxnChg>
        <pc:cxnChg chg="add del mod">
          <ac:chgData name="stephanie voss" userId="6785c3b0d69b5fb9" providerId="LiveId" clId="{B5DF329C-2C0B-46DC-B928-A084146E7884}" dt="2020-03-05T11:39:48.228" v="944" actId="21"/>
          <ac:cxnSpMkLst>
            <pc:docMk/>
            <pc:sldMk cId="723782197" sldId="598"/>
            <ac:cxnSpMk id="38" creationId="{D77DAEDD-BAB0-4632-8831-DEAC84A33E91}"/>
          </ac:cxnSpMkLst>
        </pc:cxnChg>
        <pc:cxnChg chg="add del mod">
          <ac:chgData name="stephanie voss" userId="6785c3b0d69b5fb9" providerId="LiveId" clId="{B5DF329C-2C0B-46DC-B928-A084146E7884}" dt="2020-03-05T11:39:48.228" v="944" actId="21"/>
          <ac:cxnSpMkLst>
            <pc:docMk/>
            <pc:sldMk cId="723782197" sldId="598"/>
            <ac:cxnSpMk id="39" creationId="{488F0A44-9B7B-486B-947B-0C00307C96E2}"/>
          </ac:cxnSpMkLst>
        </pc:cxnChg>
        <pc:cxnChg chg="add del mod">
          <ac:chgData name="stephanie voss" userId="6785c3b0d69b5fb9" providerId="LiveId" clId="{B5DF329C-2C0B-46DC-B928-A084146E7884}" dt="2020-03-05T11:39:48.228" v="944" actId="21"/>
          <ac:cxnSpMkLst>
            <pc:docMk/>
            <pc:sldMk cId="723782197" sldId="598"/>
            <ac:cxnSpMk id="40" creationId="{BD94BAFD-0FBB-4D58-8AF8-3A5C279E8B46}"/>
          </ac:cxnSpMkLst>
        </pc:cxnChg>
      </pc:sldChg>
      <pc:sldChg chg="addSp delSp modSp add modAnim">
        <pc:chgData name="stephanie voss" userId="6785c3b0d69b5fb9" providerId="LiveId" clId="{B5DF329C-2C0B-46DC-B928-A084146E7884}" dt="2020-03-05T11:37:48.188" v="832" actId="1076"/>
        <pc:sldMkLst>
          <pc:docMk/>
          <pc:sldMk cId="2644013740" sldId="599"/>
        </pc:sldMkLst>
        <pc:spChg chg="mod">
          <ac:chgData name="stephanie voss" userId="6785c3b0d69b5fb9" providerId="LiveId" clId="{B5DF329C-2C0B-46DC-B928-A084146E7884}" dt="2020-03-05T11:37:44.241" v="831" actId="20577"/>
          <ac:spMkLst>
            <pc:docMk/>
            <pc:sldMk cId="2644013740" sldId="599"/>
            <ac:spMk id="2" creationId="{CC71CF2E-3BF1-44A7-8125-D9AF25E56423}"/>
          </ac:spMkLst>
        </pc:spChg>
        <pc:spChg chg="del">
          <ac:chgData name="stephanie voss" userId="6785c3b0d69b5fb9" providerId="LiveId" clId="{B5DF329C-2C0B-46DC-B928-A084146E7884}" dt="2020-03-05T11:37:33.814" v="811" actId="478"/>
          <ac:spMkLst>
            <pc:docMk/>
            <pc:sldMk cId="2644013740" sldId="599"/>
            <ac:spMk id="3" creationId="{C36E672E-05C1-4EA6-BB47-E26C5E623937}"/>
          </ac:spMkLst>
        </pc:spChg>
        <pc:spChg chg="add mod">
          <ac:chgData name="stephanie voss" userId="6785c3b0d69b5fb9" providerId="LiveId" clId="{B5DF329C-2C0B-46DC-B928-A084146E7884}" dt="2020-03-05T11:37:39.813" v="815" actId="20577"/>
          <ac:spMkLst>
            <pc:docMk/>
            <pc:sldMk cId="2644013740" sldId="599"/>
            <ac:spMk id="5" creationId="{AD4CB4BC-30ED-46D8-8F77-C10E3C5B7D60}"/>
          </ac:spMkLst>
        </pc:spChg>
        <pc:spChg chg="add mod">
          <ac:chgData name="stephanie voss" userId="6785c3b0d69b5fb9" providerId="LiveId" clId="{B5DF329C-2C0B-46DC-B928-A084146E7884}" dt="2020-03-05T11:37:48.188" v="832" actId="1076"/>
          <ac:spMkLst>
            <pc:docMk/>
            <pc:sldMk cId="2644013740" sldId="599"/>
            <ac:spMk id="19" creationId="{4DE0942D-7BD5-440F-A66D-6EB86AE00BFA}"/>
          </ac:spMkLst>
        </pc:spChg>
        <pc:picChg chg="add mod">
          <ac:chgData name="stephanie voss" userId="6785c3b0d69b5fb9" providerId="LiveId" clId="{B5DF329C-2C0B-46DC-B928-A084146E7884}" dt="2020-03-05T11:37:37.143" v="813" actId="1076"/>
          <ac:picMkLst>
            <pc:docMk/>
            <pc:sldMk cId="2644013740" sldId="599"/>
            <ac:picMk id="6" creationId="{A9FF74EA-9845-4F6E-A257-33412D32D308}"/>
          </ac:picMkLst>
        </pc:picChg>
        <pc:picChg chg="add mod">
          <ac:chgData name="stephanie voss" userId="6785c3b0d69b5fb9" providerId="LiveId" clId="{B5DF329C-2C0B-46DC-B928-A084146E7884}" dt="2020-03-05T11:37:37.143" v="813" actId="1076"/>
          <ac:picMkLst>
            <pc:docMk/>
            <pc:sldMk cId="2644013740" sldId="599"/>
            <ac:picMk id="7" creationId="{9196CB81-A735-427C-9D36-DA78AAD1D800}"/>
          </ac:picMkLst>
        </pc:picChg>
        <pc:picChg chg="add mod">
          <ac:chgData name="stephanie voss" userId="6785c3b0d69b5fb9" providerId="LiveId" clId="{B5DF329C-2C0B-46DC-B928-A084146E7884}" dt="2020-03-05T11:37:37.143" v="813" actId="1076"/>
          <ac:picMkLst>
            <pc:docMk/>
            <pc:sldMk cId="2644013740" sldId="599"/>
            <ac:picMk id="8" creationId="{2E443F02-69F6-4A65-8353-D2FEDDE83576}"/>
          </ac:picMkLst>
        </pc:picChg>
        <pc:picChg chg="add mod">
          <ac:chgData name="stephanie voss" userId="6785c3b0d69b5fb9" providerId="LiveId" clId="{B5DF329C-2C0B-46DC-B928-A084146E7884}" dt="2020-03-05T11:37:37.143" v="813" actId="1076"/>
          <ac:picMkLst>
            <pc:docMk/>
            <pc:sldMk cId="2644013740" sldId="599"/>
            <ac:picMk id="9" creationId="{1CDA9664-4C3B-424B-A1F9-39FC3DF4A60B}"/>
          </ac:picMkLst>
        </pc:picChg>
        <pc:picChg chg="add mod">
          <ac:chgData name="stephanie voss" userId="6785c3b0d69b5fb9" providerId="LiveId" clId="{B5DF329C-2C0B-46DC-B928-A084146E7884}" dt="2020-03-05T11:37:37.143" v="813" actId="1076"/>
          <ac:picMkLst>
            <pc:docMk/>
            <pc:sldMk cId="2644013740" sldId="599"/>
            <ac:picMk id="10" creationId="{2413703E-E931-4101-9A2B-9B6E13D3D68A}"/>
          </ac:picMkLst>
        </pc:picChg>
        <pc:picChg chg="add mod">
          <ac:chgData name="stephanie voss" userId="6785c3b0d69b5fb9" providerId="LiveId" clId="{B5DF329C-2C0B-46DC-B928-A084146E7884}" dt="2020-03-05T11:37:37.143" v="813" actId="1076"/>
          <ac:picMkLst>
            <pc:docMk/>
            <pc:sldMk cId="2644013740" sldId="599"/>
            <ac:picMk id="11" creationId="{73D27B9E-0D55-48B7-A3E9-F1E923225554}"/>
          </ac:picMkLst>
        </pc:picChg>
        <pc:picChg chg="add mod">
          <ac:chgData name="stephanie voss" userId="6785c3b0d69b5fb9" providerId="LiveId" clId="{B5DF329C-2C0B-46DC-B928-A084146E7884}" dt="2020-03-05T11:37:37.143" v="813" actId="1076"/>
          <ac:picMkLst>
            <pc:docMk/>
            <pc:sldMk cId="2644013740" sldId="599"/>
            <ac:picMk id="12" creationId="{774AAEC7-E137-4A6D-92B3-B14079E3332F}"/>
          </ac:picMkLst>
        </pc:picChg>
        <pc:cxnChg chg="add mod">
          <ac:chgData name="stephanie voss" userId="6785c3b0d69b5fb9" providerId="LiveId" clId="{B5DF329C-2C0B-46DC-B928-A084146E7884}" dt="2020-03-05T11:37:37.143" v="813" actId="1076"/>
          <ac:cxnSpMkLst>
            <pc:docMk/>
            <pc:sldMk cId="2644013740" sldId="599"/>
            <ac:cxnSpMk id="13" creationId="{56849FCD-D61E-4455-86D2-281A2FACDC4F}"/>
          </ac:cxnSpMkLst>
        </pc:cxnChg>
        <pc:cxnChg chg="add mod">
          <ac:chgData name="stephanie voss" userId="6785c3b0d69b5fb9" providerId="LiveId" clId="{B5DF329C-2C0B-46DC-B928-A084146E7884}" dt="2020-03-05T11:37:37.143" v="813" actId="1076"/>
          <ac:cxnSpMkLst>
            <pc:docMk/>
            <pc:sldMk cId="2644013740" sldId="599"/>
            <ac:cxnSpMk id="14" creationId="{C865DCDE-D83B-41DD-BEBF-EDA2A2C9A408}"/>
          </ac:cxnSpMkLst>
        </pc:cxnChg>
        <pc:cxnChg chg="add mod">
          <ac:chgData name="stephanie voss" userId="6785c3b0d69b5fb9" providerId="LiveId" clId="{B5DF329C-2C0B-46DC-B928-A084146E7884}" dt="2020-03-05T11:37:37.143" v="813" actId="1076"/>
          <ac:cxnSpMkLst>
            <pc:docMk/>
            <pc:sldMk cId="2644013740" sldId="599"/>
            <ac:cxnSpMk id="15" creationId="{A7C660C8-4B7A-4B5E-80B1-1F4094EB123D}"/>
          </ac:cxnSpMkLst>
        </pc:cxnChg>
        <pc:cxnChg chg="add mod">
          <ac:chgData name="stephanie voss" userId="6785c3b0d69b5fb9" providerId="LiveId" clId="{B5DF329C-2C0B-46DC-B928-A084146E7884}" dt="2020-03-05T11:37:37.143" v="813" actId="1076"/>
          <ac:cxnSpMkLst>
            <pc:docMk/>
            <pc:sldMk cId="2644013740" sldId="599"/>
            <ac:cxnSpMk id="16" creationId="{2570797B-BF87-437A-95B5-1DB1FB7D76D2}"/>
          </ac:cxnSpMkLst>
        </pc:cxnChg>
        <pc:cxnChg chg="add mod">
          <ac:chgData name="stephanie voss" userId="6785c3b0d69b5fb9" providerId="LiveId" clId="{B5DF329C-2C0B-46DC-B928-A084146E7884}" dt="2020-03-05T11:37:37.143" v="813" actId="1076"/>
          <ac:cxnSpMkLst>
            <pc:docMk/>
            <pc:sldMk cId="2644013740" sldId="599"/>
            <ac:cxnSpMk id="17" creationId="{909FE522-C120-4971-8080-8C124103F57B}"/>
          </ac:cxnSpMkLst>
        </pc:cxnChg>
        <pc:cxnChg chg="add mod">
          <ac:chgData name="stephanie voss" userId="6785c3b0d69b5fb9" providerId="LiveId" clId="{B5DF329C-2C0B-46DC-B928-A084146E7884}" dt="2020-03-05T11:37:37.143" v="813" actId="1076"/>
          <ac:cxnSpMkLst>
            <pc:docMk/>
            <pc:sldMk cId="2644013740" sldId="599"/>
            <ac:cxnSpMk id="18" creationId="{05C62474-4678-4C41-8107-2989A369EA31}"/>
          </ac:cxnSpMkLst>
        </pc:cxnChg>
      </pc:sldChg>
      <pc:sldChg chg="addSp delSp modSp add">
        <pc:chgData name="stephanie voss" userId="6785c3b0d69b5fb9" providerId="LiveId" clId="{B5DF329C-2C0B-46DC-B928-A084146E7884}" dt="2020-03-05T11:38:47.360" v="890" actId="20577"/>
        <pc:sldMkLst>
          <pc:docMk/>
          <pc:sldMk cId="3576650070" sldId="600"/>
        </pc:sldMkLst>
        <pc:spChg chg="mod">
          <ac:chgData name="stephanie voss" userId="6785c3b0d69b5fb9" providerId="LiveId" clId="{B5DF329C-2C0B-46DC-B928-A084146E7884}" dt="2020-03-05T11:38:16.574" v="853" actId="20577"/>
          <ac:spMkLst>
            <pc:docMk/>
            <pc:sldMk cId="3576650070" sldId="600"/>
            <ac:spMk id="2" creationId="{6F9CF6D1-943E-409D-A637-4BC75AE2FE03}"/>
          </ac:spMkLst>
        </pc:spChg>
        <pc:spChg chg="del">
          <ac:chgData name="stephanie voss" userId="6785c3b0d69b5fb9" providerId="LiveId" clId="{B5DF329C-2C0B-46DC-B928-A084146E7884}" dt="2020-03-05T11:38:08.920" v="834" actId="478"/>
          <ac:spMkLst>
            <pc:docMk/>
            <pc:sldMk cId="3576650070" sldId="600"/>
            <ac:spMk id="3" creationId="{B69CD7B2-E208-4A51-97F4-320AE27BB660}"/>
          </ac:spMkLst>
        </pc:spChg>
        <pc:graphicFrameChg chg="add mod modGraphic">
          <ac:chgData name="stephanie voss" userId="6785c3b0d69b5fb9" providerId="LiveId" clId="{B5DF329C-2C0B-46DC-B928-A084146E7884}" dt="2020-03-05T11:38:47.360" v="890" actId="20577"/>
          <ac:graphicFrameMkLst>
            <pc:docMk/>
            <pc:sldMk cId="3576650070" sldId="600"/>
            <ac:graphicFrameMk id="5" creationId="{2062CE1A-37B6-41CC-850A-5A073488399B}"/>
          </ac:graphicFrameMkLst>
        </pc:graphicFrameChg>
      </pc:sldChg>
      <pc:sldChg chg="modSp add">
        <pc:chgData name="stephanie voss" userId="6785c3b0d69b5fb9" providerId="LiveId" clId="{B5DF329C-2C0B-46DC-B928-A084146E7884}" dt="2020-03-05T11:39:22.605" v="939" actId="5793"/>
        <pc:sldMkLst>
          <pc:docMk/>
          <pc:sldMk cId="1310394823" sldId="601"/>
        </pc:sldMkLst>
        <pc:spChg chg="mod">
          <ac:chgData name="stephanie voss" userId="6785c3b0d69b5fb9" providerId="LiveId" clId="{B5DF329C-2C0B-46DC-B928-A084146E7884}" dt="2020-03-05T11:39:22.605" v="939" actId="5793"/>
          <ac:spMkLst>
            <pc:docMk/>
            <pc:sldMk cId="1310394823" sldId="601"/>
            <ac:spMk id="2" creationId="{85D3EE16-0AB0-4B74-8289-3519DA80C61B}"/>
          </ac:spMkLst>
        </pc:spChg>
      </pc:sldChg>
      <pc:sldChg chg="addSp delSp modSp add modNotesTx">
        <pc:chgData name="stephanie voss" userId="6785c3b0d69b5fb9" providerId="LiveId" clId="{B5DF329C-2C0B-46DC-B928-A084146E7884}" dt="2020-03-05T11:42:47.831" v="1314" actId="20577"/>
        <pc:sldMkLst>
          <pc:docMk/>
          <pc:sldMk cId="715355274" sldId="602"/>
        </pc:sldMkLst>
        <pc:spChg chg="mod">
          <ac:chgData name="stephanie voss" userId="6785c3b0d69b5fb9" providerId="LiveId" clId="{B5DF329C-2C0B-46DC-B928-A084146E7884}" dt="2020-03-05T11:41:05.225" v="1032" actId="1076"/>
          <ac:spMkLst>
            <pc:docMk/>
            <pc:sldMk cId="715355274" sldId="602"/>
            <ac:spMk id="2" creationId="{E58DEC5B-9928-4765-8370-A01DBA32C194}"/>
          </ac:spMkLst>
        </pc:spChg>
        <pc:spChg chg="del">
          <ac:chgData name="stephanie voss" userId="6785c3b0d69b5fb9" providerId="LiveId" clId="{B5DF329C-2C0B-46DC-B928-A084146E7884}" dt="2020-03-05T11:39:54.891" v="946" actId="478"/>
          <ac:spMkLst>
            <pc:docMk/>
            <pc:sldMk cId="715355274" sldId="602"/>
            <ac:spMk id="3" creationId="{95487696-EC7B-4A6D-805D-DE7E7D3C9ECF}"/>
          </ac:spMkLst>
        </pc:spChg>
        <pc:spChg chg="add mod">
          <ac:chgData name="stephanie voss" userId="6785c3b0d69b5fb9" providerId="LiveId" clId="{B5DF329C-2C0B-46DC-B928-A084146E7884}" dt="2020-03-05T11:40:17.981" v="950" actId="164"/>
          <ac:spMkLst>
            <pc:docMk/>
            <pc:sldMk cId="715355274" sldId="602"/>
            <ac:spMk id="5" creationId="{734B6BBA-C377-427B-88A6-C20A8319724F}"/>
          </ac:spMkLst>
        </pc:spChg>
        <pc:spChg chg="add mod">
          <ac:chgData name="stephanie voss" userId="6785c3b0d69b5fb9" providerId="LiveId" clId="{B5DF329C-2C0B-46DC-B928-A084146E7884}" dt="2020-03-05T11:40:17.981" v="950" actId="164"/>
          <ac:spMkLst>
            <pc:docMk/>
            <pc:sldMk cId="715355274" sldId="602"/>
            <ac:spMk id="6" creationId="{787F7975-FADC-4B0B-ABE0-82DBBC992579}"/>
          </ac:spMkLst>
        </pc:spChg>
        <pc:spChg chg="add mod">
          <ac:chgData name="stephanie voss" userId="6785c3b0d69b5fb9" providerId="LiveId" clId="{B5DF329C-2C0B-46DC-B928-A084146E7884}" dt="2020-03-05T11:40:17.981" v="950" actId="164"/>
          <ac:spMkLst>
            <pc:docMk/>
            <pc:sldMk cId="715355274" sldId="602"/>
            <ac:spMk id="7" creationId="{5A98CCAF-6420-461B-B452-4A5DDC06CD67}"/>
          </ac:spMkLst>
        </pc:spChg>
        <pc:spChg chg="add mod">
          <ac:chgData name="stephanie voss" userId="6785c3b0d69b5fb9" providerId="LiveId" clId="{B5DF329C-2C0B-46DC-B928-A084146E7884}" dt="2020-03-05T11:40:17.981" v="950" actId="164"/>
          <ac:spMkLst>
            <pc:docMk/>
            <pc:sldMk cId="715355274" sldId="602"/>
            <ac:spMk id="8" creationId="{2B28F2EF-5851-4465-A9F6-64DBD5640770}"/>
          </ac:spMkLst>
        </pc:spChg>
        <pc:spChg chg="add mod">
          <ac:chgData name="stephanie voss" userId="6785c3b0d69b5fb9" providerId="LiveId" clId="{B5DF329C-2C0B-46DC-B928-A084146E7884}" dt="2020-03-05T11:40:17.981" v="950" actId="164"/>
          <ac:spMkLst>
            <pc:docMk/>
            <pc:sldMk cId="715355274" sldId="602"/>
            <ac:spMk id="9" creationId="{6D322D87-14A2-43E5-9A12-DE3279AF64C5}"/>
          </ac:spMkLst>
        </pc:spChg>
        <pc:spChg chg="add mod">
          <ac:chgData name="stephanie voss" userId="6785c3b0d69b5fb9" providerId="LiveId" clId="{B5DF329C-2C0B-46DC-B928-A084146E7884}" dt="2020-03-05T11:40:17.981" v="950" actId="164"/>
          <ac:spMkLst>
            <pc:docMk/>
            <pc:sldMk cId="715355274" sldId="602"/>
            <ac:spMk id="10" creationId="{E26DA50D-4A96-4DF4-BEFD-1E32A717CCC8}"/>
          </ac:spMkLst>
        </pc:spChg>
        <pc:spChg chg="add mod">
          <ac:chgData name="stephanie voss" userId="6785c3b0d69b5fb9" providerId="LiveId" clId="{B5DF329C-2C0B-46DC-B928-A084146E7884}" dt="2020-03-05T11:40:17.981" v="950" actId="164"/>
          <ac:spMkLst>
            <pc:docMk/>
            <pc:sldMk cId="715355274" sldId="602"/>
            <ac:spMk id="11" creationId="{DFE69899-2833-44D3-B395-BA31546C0EA4}"/>
          </ac:spMkLst>
        </pc:spChg>
        <pc:spChg chg="add mod">
          <ac:chgData name="stephanie voss" userId="6785c3b0d69b5fb9" providerId="LiveId" clId="{B5DF329C-2C0B-46DC-B928-A084146E7884}" dt="2020-03-05T11:40:17.981" v="950" actId="164"/>
          <ac:spMkLst>
            <pc:docMk/>
            <pc:sldMk cId="715355274" sldId="602"/>
            <ac:spMk id="12" creationId="{326ABD3B-C237-46AF-8F3C-A66A3CCD38EB}"/>
          </ac:spMkLst>
        </pc:spChg>
        <pc:spChg chg="add mod">
          <ac:chgData name="stephanie voss" userId="6785c3b0d69b5fb9" providerId="LiveId" clId="{B5DF329C-2C0B-46DC-B928-A084146E7884}" dt="2020-03-05T11:40:17.981" v="950" actId="164"/>
          <ac:spMkLst>
            <pc:docMk/>
            <pc:sldMk cId="715355274" sldId="602"/>
            <ac:spMk id="13" creationId="{5BD3DB04-D403-4B0C-ACEE-255FD163DE62}"/>
          </ac:spMkLst>
        </pc:spChg>
        <pc:grpChg chg="add mod">
          <ac:chgData name="stephanie voss" userId="6785c3b0d69b5fb9" providerId="LiveId" clId="{B5DF329C-2C0B-46DC-B928-A084146E7884}" dt="2020-03-05T11:40:17.981" v="950" actId="164"/>
          <ac:grpSpMkLst>
            <pc:docMk/>
            <pc:sldMk cId="715355274" sldId="602"/>
            <ac:grpSpMk id="42" creationId="{3C27CD36-7BA1-4A47-9EFB-603195A8EEAD}"/>
          </ac:grpSpMkLst>
        </pc:grpChg>
        <pc:cxnChg chg="add mod">
          <ac:chgData name="stephanie voss" userId="6785c3b0d69b5fb9" providerId="LiveId" clId="{B5DF329C-2C0B-46DC-B928-A084146E7884}" dt="2020-03-05T11:40:17.981" v="950" actId="164"/>
          <ac:cxnSpMkLst>
            <pc:docMk/>
            <pc:sldMk cId="715355274" sldId="602"/>
            <ac:cxnSpMk id="14" creationId="{252EACAF-743D-46F7-ADEB-E4E3651FEA87}"/>
          </ac:cxnSpMkLst>
        </pc:cxnChg>
        <pc:cxnChg chg="add mod">
          <ac:chgData name="stephanie voss" userId="6785c3b0d69b5fb9" providerId="LiveId" clId="{B5DF329C-2C0B-46DC-B928-A084146E7884}" dt="2020-03-05T11:40:17.981" v="950" actId="164"/>
          <ac:cxnSpMkLst>
            <pc:docMk/>
            <pc:sldMk cId="715355274" sldId="602"/>
            <ac:cxnSpMk id="15" creationId="{AF3296A3-14DB-4BFA-9778-96711346879F}"/>
          </ac:cxnSpMkLst>
        </pc:cxnChg>
        <pc:cxnChg chg="add mod">
          <ac:chgData name="stephanie voss" userId="6785c3b0d69b5fb9" providerId="LiveId" clId="{B5DF329C-2C0B-46DC-B928-A084146E7884}" dt="2020-03-05T11:40:17.981" v="950" actId="164"/>
          <ac:cxnSpMkLst>
            <pc:docMk/>
            <pc:sldMk cId="715355274" sldId="602"/>
            <ac:cxnSpMk id="16" creationId="{2ED71878-94D8-4E2F-9A6C-56FDBE04E8CE}"/>
          </ac:cxnSpMkLst>
        </pc:cxnChg>
        <pc:cxnChg chg="add mod">
          <ac:chgData name="stephanie voss" userId="6785c3b0d69b5fb9" providerId="LiveId" clId="{B5DF329C-2C0B-46DC-B928-A084146E7884}" dt="2020-03-05T11:40:17.981" v="950" actId="164"/>
          <ac:cxnSpMkLst>
            <pc:docMk/>
            <pc:sldMk cId="715355274" sldId="602"/>
            <ac:cxnSpMk id="17" creationId="{2AEDBFCC-61C2-4B5C-B285-86891162C306}"/>
          </ac:cxnSpMkLst>
        </pc:cxnChg>
        <pc:cxnChg chg="add mod">
          <ac:chgData name="stephanie voss" userId="6785c3b0d69b5fb9" providerId="LiveId" clId="{B5DF329C-2C0B-46DC-B928-A084146E7884}" dt="2020-03-05T11:40:17.981" v="950" actId="164"/>
          <ac:cxnSpMkLst>
            <pc:docMk/>
            <pc:sldMk cId="715355274" sldId="602"/>
            <ac:cxnSpMk id="18" creationId="{8142DBF9-6BB2-4D59-BBD5-333B781FB0F3}"/>
          </ac:cxnSpMkLst>
        </pc:cxnChg>
        <pc:cxnChg chg="add mod">
          <ac:chgData name="stephanie voss" userId="6785c3b0d69b5fb9" providerId="LiveId" clId="{B5DF329C-2C0B-46DC-B928-A084146E7884}" dt="2020-03-05T11:40:17.981" v="950" actId="164"/>
          <ac:cxnSpMkLst>
            <pc:docMk/>
            <pc:sldMk cId="715355274" sldId="602"/>
            <ac:cxnSpMk id="19" creationId="{D3CB99DD-8C0B-4B43-BC6A-40EAE5BF5263}"/>
          </ac:cxnSpMkLst>
        </pc:cxnChg>
        <pc:cxnChg chg="add mod">
          <ac:chgData name="stephanie voss" userId="6785c3b0d69b5fb9" providerId="LiveId" clId="{B5DF329C-2C0B-46DC-B928-A084146E7884}" dt="2020-03-05T11:40:17.981" v="950" actId="164"/>
          <ac:cxnSpMkLst>
            <pc:docMk/>
            <pc:sldMk cId="715355274" sldId="602"/>
            <ac:cxnSpMk id="20" creationId="{12B94F81-A739-4D75-9839-43EE2F7DA97E}"/>
          </ac:cxnSpMkLst>
        </pc:cxnChg>
        <pc:cxnChg chg="add mod">
          <ac:chgData name="stephanie voss" userId="6785c3b0d69b5fb9" providerId="LiveId" clId="{B5DF329C-2C0B-46DC-B928-A084146E7884}" dt="2020-03-05T11:40:17.981" v="950" actId="164"/>
          <ac:cxnSpMkLst>
            <pc:docMk/>
            <pc:sldMk cId="715355274" sldId="602"/>
            <ac:cxnSpMk id="21" creationId="{4EDF7C1A-0546-45C0-9790-3B8DD4FAFE0E}"/>
          </ac:cxnSpMkLst>
        </pc:cxnChg>
        <pc:cxnChg chg="add mod">
          <ac:chgData name="stephanie voss" userId="6785c3b0d69b5fb9" providerId="LiveId" clId="{B5DF329C-2C0B-46DC-B928-A084146E7884}" dt="2020-03-05T11:40:17.981" v="950" actId="164"/>
          <ac:cxnSpMkLst>
            <pc:docMk/>
            <pc:sldMk cId="715355274" sldId="602"/>
            <ac:cxnSpMk id="22" creationId="{D7CECA6F-AC02-46DF-ABDC-5C5C7F54E374}"/>
          </ac:cxnSpMkLst>
        </pc:cxnChg>
        <pc:cxnChg chg="add mod">
          <ac:chgData name="stephanie voss" userId="6785c3b0d69b5fb9" providerId="LiveId" clId="{B5DF329C-2C0B-46DC-B928-A084146E7884}" dt="2020-03-05T11:40:17.981" v="950" actId="164"/>
          <ac:cxnSpMkLst>
            <pc:docMk/>
            <pc:sldMk cId="715355274" sldId="602"/>
            <ac:cxnSpMk id="23" creationId="{7D9DEEE6-48ED-4023-99B2-A494C662F64F}"/>
          </ac:cxnSpMkLst>
        </pc:cxnChg>
        <pc:cxnChg chg="add mod">
          <ac:chgData name="stephanie voss" userId="6785c3b0d69b5fb9" providerId="LiveId" clId="{B5DF329C-2C0B-46DC-B928-A084146E7884}" dt="2020-03-05T11:41:09.341" v="1033" actId="14100"/>
          <ac:cxnSpMkLst>
            <pc:docMk/>
            <pc:sldMk cId="715355274" sldId="602"/>
            <ac:cxnSpMk id="24" creationId="{E2AAB427-4C29-4CCF-AEF7-6A8187CDA9C5}"/>
          </ac:cxnSpMkLst>
        </pc:cxnChg>
        <pc:cxnChg chg="add mod">
          <ac:chgData name="stephanie voss" userId="6785c3b0d69b5fb9" providerId="LiveId" clId="{B5DF329C-2C0B-46DC-B928-A084146E7884}" dt="2020-03-05T11:41:11.636" v="1034" actId="14100"/>
          <ac:cxnSpMkLst>
            <pc:docMk/>
            <pc:sldMk cId="715355274" sldId="602"/>
            <ac:cxnSpMk id="25" creationId="{6A3059A4-735F-44ED-8BD0-436D6A735896}"/>
          </ac:cxnSpMkLst>
        </pc:cxnChg>
        <pc:cxnChg chg="add mod">
          <ac:chgData name="stephanie voss" userId="6785c3b0d69b5fb9" providerId="LiveId" clId="{B5DF329C-2C0B-46DC-B928-A084146E7884}" dt="2020-03-05T11:40:17.981" v="950" actId="164"/>
          <ac:cxnSpMkLst>
            <pc:docMk/>
            <pc:sldMk cId="715355274" sldId="602"/>
            <ac:cxnSpMk id="26" creationId="{8EB74453-9BF8-437A-9E16-71573CA41303}"/>
          </ac:cxnSpMkLst>
        </pc:cxnChg>
        <pc:cxnChg chg="add mod">
          <ac:chgData name="stephanie voss" userId="6785c3b0d69b5fb9" providerId="LiveId" clId="{B5DF329C-2C0B-46DC-B928-A084146E7884}" dt="2020-03-05T11:40:17.981" v="950" actId="164"/>
          <ac:cxnSpMkLst>
            <pc:docMk/>
            <pc:sldMk cId="715355274" sldId="602"/>
            <ac:cxnSpMk id="27" creationId="{2274A60A-B3EA-4305-80F7-F8A0B87AF64A}"/>
          </ac:cxnSpMkLst>
        </pc:cxnChg>
        <pc:cxnChg chg="add mod">
          <ac:chgData name="stephanie voss" userId="6785c3b0d69b5fb9" providerId="LiveId" clId="{B5DF329C-2C0B-46DC-B928-A084146E7884}" dt="2020-03-05T11:40:17.981" v="950" actId="164"/>
          <ac:cxnSpMkLst>
            <pc:docMk/>
            <pc:sldMk cId="715355274" sldId="602"/>
            <ac:cxnSpMk id="28" creationId="{4B03E927-886B-4824-B1B8-D6347E66DE1B}"/>
          </ac:cxnSpMkLst>
        </pc:cxnChg>
        <pc:cxnChg chg="add mod">
          <ac:chgData name="stephanie voss" userId="6785c3b0d69b5fb9" providerId="LiveId" clId="{B5DF329C-2C0B-46DC-B928-A084146E7884}" dt="2020-03-05T11:40:17.981" v="950" actId="164"/>
          <ac:cxnSpMkLst>
            <pc:docMk/>
            <pc:sldMk cId="715355274" sldId="602"/>
            <ac:cxnSpMk id="29" creationId="{38857BB3-EBDE-4A1A-8F28-D19EE96EED64}"/>
          </ac:cxnSpMkLst>
        </pc:cxnChg>
        <pc:cxnChg chg="add mod">
          <ac:chgData name="stephanie voss" userId="6785c3b0d69b5fb9" providerId="LiveId" clId="{B5DF329C-2C0B-46DC-B928-A084146E7884}" dt="2020-03-05T11:40:17.981" v="950" actId="164"/>
          <ac:cxnSpMkLst>
            <pc:docMk/>
            <pc:sldMk cId="715355274" sldId="602"/>
            <ac:cxnSpMk id="30" creationId="{EE1BE7E3-6D82-4E1C-A1BE-573499DD892E}"/>
          </ac:cxnSpMkLst>
        </pc:cxnChg>
        <pc:cxnChg chg="add mod">
          <ac:chgData name="stephanie voss" userId="6785c3b0d69b5fb9" providerId="LiveId" clId="{B5DF329C-2C0B-46DC-B928-A084146E7884}" dt="2020-03-05T11:40:17.981" v="950" actId="164"/>
          <ac:cxnSpMkLst>
            <pc:docMk/>
            <pc:sldMk cId="715355274" sldId="602"/>
            <ac:cxnSpMk id="31" creationId="{F83D4480-2FFB-4BC8-AF84-823B9B3D5E5E}"/>
          </ac:cxnSpMkLst>
        </pc:cxnChg>
        <pc:cxnChg chg="add mod">
          <ac:chgData name="stephanie voss" userId="6785c3b0d69b5fb9" providerId="LiveId" clId="{B5DF329C-2C0B-46DC-B928-A084146E7884}" dt="2020-03-05T11:40:17.981" v="950" actId="164"/>
          <ac:cxnSpMkLst>
            <pc:docMk/>
            <pc:sldMk cId="715355274" sldId="602"/>
            <ac:cxnSpMk id="32" creationId="{A3FCCCCD-85F2-4857-BC56-FE306EFCA210}"/>
          </ac:cxnSpMkLst>
        </pc:cxnChg>
        <pc:cxnChg chg="add mod">
          <ac:chgData name="stephanie voss" userId="6785c3b0d69b5fb9" providerId="LiveId" clId="{B5DF329C-2C0B-46DC-B928-A084146E7884}" dt="2020-03-05T11:40:17.981" v="950" actId="164"/>
          <ac:cxnSpMkLst>
            <pc:docMk/>
            <pc:sldMk cId="715355274" sldId="602"/>
            <ac:cxnSpMk id="33" creationId="{2B38FB04-D26E-4775-B375-E771AC25A00D}"/>
          </ac:cxnSpMkLst>
        </pc:cxnChg>
        <pc:cxnChg chg="add mod">
          <ac:chgData name="stephanie voss" userId="6785c3b0d69b5fb9" providerId="LiveId" clId="{B5DF329C-2C0B-46DC-B928-A084146E7884}" dt="2020-03-05T11:40:17.981" v="950" actId="164"/>
          <ac:cxnSpMkLst>
            <pc:docMk/>
            <pc:sldMk cId="715355274" sldId="602"/>
            <ac:cxnSpMk id="34" creationId="{49379C9A-B8E4-4B84-92CD-AE26EC94295F}"/>
          </ac:cxnSpMkLst>
        </pc:cxnChg>
        <pc:cxnChg chg="add mod">
          <ac:chgData name="stephanie voss" userId="6785c3b0d69b5fb9" providerId="LiveId" clId="{B5DF329C-2C0B-46DC-B928-A084146E7884}" dt="2020-03-05T11:40:17.981" v="950" actId="164"/>
          <ac:cxnSpMkLst>
            <pc:docMk/>
            <pc:sldMk cId="715355274" sldId="602"/>
            <ac:cxnSpMk id="35" creationId="{19F0470A-135C-4E24-B8D5-637709374EFE}"/>
          </ac:cxnSpMkLst>
        </pc:cxnChg>
        <pc:cxnChg chg="add mod">
          <ac:chgData name="stephanie voss" userId="6785c3b0d69b5fb9" providerId="LiveId" clId="{B5DF329C-2C0B-46DC-B928-A084146E7884}" dt="2020-03-05T11:40:17.981" v="950" actId="164"/>
          <ac:cxnSpMkLst>
            <pc:docMk/>
            <pc:sldMk cId="715355274" sldId="602"/>
            <ac:cxnSpMk id="36" creationId="{BB2452DA-8798-4BE4-8C12-3F4F642F3FB1}"/>
          </ac:cxnSpMkLst>
        </pc:cxnChg>
        <pc:cxnChg chg="add mod">
          <ac:chgData name="stephanie voss" userId="6785c3b0d69b5fb9" providerId="LiveId" clId="{B5DF329C-2C0B-46DC-B928-A084146E7884}" dt="2020-03-05T11:40:17.981" v="950" actId="164"/>
          <ac:cxnSpMkLst>
            <pc:docMk/>
            <pc:sldMk cId="715355274" sldId="602"/>
            <ac:cxnSpMk id="37" creationId="{D5BFC823-5FA2-4A96-B91D-98568BB72F49}"/>
          </ac:cxnSpMkLst>
        </pc:cxnChg>
        <pc:cxnChg chg="add mod">
          <ac:chgData name="stephanie voss" userId="6785c3b0d69b5fb9" providerId="LiveId" clId="{B5DF329C-2C0B-46DC-B928-A084146E7884}" dt="2020-03-05T11:41:29.378" v="1036" actId="14100"/>
          <ac:cxnSpMkLst>
            <pc:docMk/>
            <pc:sldMk cId="715355274" sldId="602"/>
            <ac:cxnSpMk id="38" creationId="{A9E92881-6B1F-4FF6-9FE6-551AE7399E53}"/>
          </ac:cxnSpMkLst>
        </pc:cxnChg>
        <pc:cxnChg chg="add mod">
          <ac:chgData name="stephanie voss" userId="6785c3b0d69b5fb9" providerId="LiveId" clId="{B5DF329C-2C0B-46DC-B928-A084146E7884}" dt="2020-03-05T11:41:22.444" v="1035" actId="14100"/>
          <ac:cxnSpMkLst>
            <pc:docMk/>
            <pc:sldMk cId="715355274" sldId="602"/>
            <ac:cxnSpMk id="39" creationId="{44934EA7-635B-4B67-A78A-E12CFC5CC53D}"/>
          </ac:cxnSpMkLst>
        </pc:cxnChg>
        <pc:cxnChg chg="add mod">
          <ac:chgData name="stephanie voss" userId="6785c3b0d69b5fb9" providerId="LiveId" clId="{B5DF329C-2C0B-46DC-B928-A084146E7884}" dt="2020-03-05T11:40:17.981" v="950" actId="164"/>
          <ac:cxnSpMkLst>
            <pc:docMk/>
            <pc:sldMk cId="715355274" sldId="602"/>
            <ac:cxnSpMk id="40" creationId="{B185FE46-3ABB-4549-8F4E-25B834E1480F}"/>
          </ac:cxnSpMkLst>
        </pc:cxnChg>
      </pc:sldChg>
      <pc:sldChg chg="addSp delSp modSp add">
        <pc:chgData name="stephanie voss" userId="6785c3b0d69b5fb9" providerId="LiveId" clId="{B5DF329C-2C0B-46DC-B928-A084146E7884}" dt="2020-03-05T11:47:09.498" v="1533" actId="14100"/>
        <pc:sldMkLst>
          <pc:docMk/>
          <pc:sldMk cId="2849805947" sldId="603"/>
        </pc:sldMkLst>
        <pc:spChg chg="mod">
          <ac:chgData name="stephanie voss" userId="6785c3b0d69b5fb9" providerId="LiveId" clId="{B5DF329C-2C0B-46DC-B928-A084146E7884}" dt="2020-03-05T11:43:37.890" v="1368" actId="20577"/>
          <ac:spMkLst>
            <pc:docMk/>
            <pc:sldMk cId="2849805947" sldId="603"/>
            <ac:spMk id="2" creationId="{485D4157-AB0D-4975-BD3D-02148999647D}"/>
          </ac:spMkLst>
        </pc:spChg>
        <pc:spChg chg="del">
          <ac:chgData name="stephanie voss" userId="6785c3b0d69b5fb9" providerId="LiveId" clId="{B5DF329C-2C0B-46DC-B928-A084146E7884}" dt="2020-03-05T11:42:57.054" v="1316" actId="478"/>
          <ac:spMkLst>
            <pc:docMk/>
            <pc:sldMk cId="2849805947" sldId="603"/>
            <ac:spMk id="3" creationId="{2DAE12FF-7CEA-45E7-BD92-2A15AED6C458}"/>
          </ac:spMkLst>
        </pc:spChg>
        <pc:spChg chg="add del">
          <ac:chgData name="stephanie voss" userId="6785c3b0d69b5fb9" providerId="LiveId" clId="{B5DF329C-2C0B-46DC-B928-A084146E7884}" dt="2020-03-05T11:42:59.029" v="1318"/>
          <ac:spMkLst>
            <pc:docMk/>
            <pc:sldMk cId="2849805947" sldId="603"/>
            <ac:spMk id="5" creationId="{7911BDC4-602A-4A51-9435-9FBAA72D36B5}"/>
          </ac:spMkLst>
        </pc:spChg>
        <pc:spChg chg="add del">
          <ac:chgData name="stephanie voss" userId="6785c3b0d69b5fb9" providerId="LiveId" clId="{B5DF329C-2C0B-46DC-B928-A084146E7884}" dt="2020-03-05T11:42:59.029" v="1318"/>
          <ac:spMkLst>
            <pc:docMk/>
            <pc:sldMk cId="2849805947" sldId="603"/>
            <ac:spMk id="6" creationId="{66668B99-2FB5-41A5-9A3D-6A5AF90EEB85}"/>
          </ac:spMkLst>
        </pc:spChg>
        <pc:spChg chg="add del">
          <ac:chgData name="stephanie voss" userId="6785c3b0d69b5fb9" providerId="LiveId" clId="{B5DF329C-2C0B-46DC-B928-A084146E7884}" dt="2020-03-05T11:42:59.029" v="1318"/>
          <ac:spMkLst>
            <pc:docMk/>
            <pc:sldMk cId="2849805947" sldId="603"/>
            <ac:spMk id="7" creationId="{5FD753EF-904B-4750-86BD-B6430941511A}"/>
          </ac:spMkLst>
        </pc:spChg>
        <pc:spChg chg="add del">
          <ac:chgData name="stephanie voss" userId="6785c3b0d69b5fb9" providerId="LiveId" clId="{B5DF329C-2C0B-46DC-B928-A084146E7884}" dt="2020-03-05T11:42:59.029" v="1318"/>
          <ac:spMkLst>
            <pc:docMk/>
            <pc:sldMk cId="2849805947" sldId="603"/>
            <ac:spMk id="8" creationId="{655A7D1B-A947-4680-BA9F-1B0E1F6599BA}"/>
          </ac:spMkLst>
        </pc:spChg>
        <pc:spChg chg="add del">
          <ac:chgData name="stephanie voss" userId="6785c3b0d69b5fb9" providerId="LiveId" clId="{B5DF329C-2C0B-46DC-B928-A084146E7884}" dt="2020-03-05T11:42:59.029" v="1318"/>
          <ac:spMkLst>
            <pc:docMk/>
            <pc:sldMk cId="2849805947" sldId="603"/>
            <ac:spMk id="9" creationId="{6271C58A-15C0-40BF-B434-60BE9A2D94A6}"/>
          </ac:spMkLst>
        </pc:spChg>
        <pc:spChg chg="add del">
          <ac:chgData name="stephanie voss" userId="6785c3b0d69b5fb9" providerId="LiveId" clId="{B5DF329C-2C0B-46DC-B928-A084146E7884}" dt="2020-03-05T11:42:59.029" v="1318"/>
          <ac:spMkLst>
            <pc:docMk/>
            <pc:sldMk cId="2849805947" sldId="603"/>
            <ac:spMk id="10" creationId="{3AE97E14-3C88-4363-AA9C-B2E61EE68C13}"/>
          </ac:spMkLst>
        </pc:spChg>
        <pc:spChg chg="add del">
          <ac:chgData name="stephanie voss" userId="6785c3b0d69b5fb9" providerId="LiveId" clId="{B5DF329C-2C0B-46DC-B928-A084146E7884}" dt="2020-03-05T11:42:59.029" v="1318"/>
          <ac:spMkLst>
            <pc:docMk/>
            <pc:sldMk cId="2849805947" sldId="603"/>
            <ac:spMk id="11" creationId="{10345724-7E04-4ED8-9226-CB29828E9B2D}"/>
          </ac:spMkLst>
        </pc:spChg>
        <pc:spChg chg="add del">
          <ac:chgData name="stephanie voss" userId="6785c3b0d69b5fb9" providerId="LiveId" clId="{B5DF329C-2C0B-46DC-B928-A084146E7884}" dt="2020-03-05T11:42:59.029" v="1318"/>
          <ac:spMkLst>
            <pc:docMk/>
            <pc:sldMk cId="2849805947" sldId="603"/>
            <ac:spMk id="12" creationId="{412D43FA-3DA2-4511-8F1B-31387DC3882E}"/>
          </ac:spMkLst>
        </pc:spChg>
        <pc:spChg chg="add del">
          <ac:chgData name="stephanie voss" userId="6785c3b0d69b5fb9" providerId="LiveId" clId="{B5DF329C-2C0B-46DC-B928-A084146E7884}" dt="2020-03-05T11:42:59.029" v="1318"/>
          <ac:spMkLst>
            <pc:docMk/>
            <pc:sldMk cId="2849805947" sldId="603"/>
            <ac:spMk id="13" creationId="{E8EAB261-E174-48FB-B5B9-AAC2DB1F6D1B}"/>
          </ac:spMkLst>
        </pc:spChg>
        <pc:spChg chg="add mod">
          <ac:chgData name="stephanie voss" userId="6785c3b0d69b5fb9" providerId="LiveId" clId="{B5DF329C-2C0B-46DC-B928-A084146E7884}" dt="2020-03-05T11:47:09.498" v="1533" actId="14100"/>
          <ac:spMkLst>
            <pc:docMk/>
            <pc:sldMk cId="2849805947" sldId="603"/>
            <ac:spMk id="41" creationId="{61422A21-8E20-4623-B511-BA3D5354BA0B}"/>
          </ac:spMkLst>
        </pc:spChg>
        <pc:cxnChg chg="add del">
          <ac:chgData name="stephanie voss" userId="6785c3b0d69b5fb9" providerId="LiveId" clId="{B5DF329C-2C0B-46DC-B928-A084146E7884}" dt="2020-03-05T11:42:59.029" v="1318"/>
          <ac:cxnSpMkLst>
            <pc:docMk/>
            <pc:sldMk cId="2849805947" sldId="603"/>
            <ac:cxnSpMk id="14" creationId="{B3D398DC-BFAD-4A75-8029-FFB9D62F0C06}"/>
          </ac:cxnSpMkLst>
        </pc:cxnChg>
        <pc:cxnChg chg="add del">
          <ac:chgData name="stephanie voss" userId="6785c3b0d69b5fb9" providerId="LiveId" clId="{B5DF329C-2C0B-46DC-B928-A084146E7884}" dt="2020-03-05T11:42:59.029" v="1318"/>
          <ac:cxnSpMkLst>
            <pc:docMk/>
            <pc:sldMk cId="2849805947" sldId="603"/>
            <ac:cxnSpMk id="15" creationId="{37DFBBA5-50B8-4655-B1D4-28AE6B4D088E}"/>
          </ac:cxnSpMkLst>
        </pc:cxnChg>
        <pc:cxnChg chg="add del">
          <ac:chgData name="stephanie voss" userId="6785c3b0d69b5fb9" providerId="LiveId" clId="{B5DF329C-2C0B-46DC-B928-A084146E7884}" dt="2020-03-05T11:42:59.029" v="1318"/>
          <ac:cxnSpMkLst>
            <pc:docMk/>
            <pc:sldMk cId="2849805947" sldId="603"/>
            <ac:cxnSpMk id="16" creationId="{C78A0501-7148-4535-9E4A-8191C263156F}"/>
          </ac:cxnSpMkLst>
        </pc:cxnChg>
        <pc:cxnChg chg="add del">
          <ac:chgData name="stephanie voss" userId="6785c3b0d69b5fb9" providerId="LiveId" clId="{B5DF329C-2C0B-46DC-B928-A084146E7884}" dt="2020-03-05T11:42:59.029" v="1318"/>
          <ac:cxnSpMkLst>
            <pc:docMk/>
            <pc:sldMk cId="2849805947" sldId="603"/>
            <ac:cxnSpMk id="17" creationId="{EB8D5F74-F321-4EE4-89AA-81DD77CBEFB3}"/>
          </ac:cxnSpMkLst>
        </pc:cxnChg>
        <pc:cxnChg chg="add del">
          <ac:chgData name="stephanie voss" userId="6785c3b0d69b5fb9" providerId="LiveId" clId="{B5DF329C-2C0B-46DC-B928-A084146E7884}" dt="2020-03-05T11:42:59.029" v="1318"/>
          <ac:cxnSpMkLst>
            <pc:docMk/>
            <pc:sldMk cId="2849805947" sldId="603"/>
            <ac:cxnSpMk id="18" creationId="{5A8FE5C2-3556-4DAA-854F-93D736A3EE5A}"/>
          </ac:cxnSpMkLst>
        </pc:cxnChg>
        <pc:cxnChg chg="add del">
          <ac:chgData name="stephanie voss" userId="6785c3b0d69b5fb9" providerId="LiveId" clId="{B5DF329C-2C0B-46DC-B928-A084146E7884}" dt="2020-03-05T11:42:59.029" v="1318"/>
          <ac:cxnSpMkLst>
            <pc:docMk/>
            <pc:sldMk cId="2849805947" sldId="603"/>
            <ac:cxnSpMk id="19" creationId="{24EE076A-EB0D-43EB-9440-4F47A39E0312}"/>
          </ac:cxnSpMkLst>
        </pc:cxnChg>
        <pc:cxnChg chg="add del">
          <ac:chgData name="stephanie voss" userId="6785c3b0d69b5fb9" providerId="LiveId" clId="{B5DF329C-2C0B-46DC-B928-A084146E7884}" dt="2020-03-05T11:42:59.029" v="1318"/>
          <ac:cxnSpMkLst>
            <pc:docMk/>
            <pc:sldMk cId="2849805947" sldId="603"/>
            <ac:cxnSpMk id="20" creationId="{C39CEB20-1959-49E4-9995-5207B7734D57}"/>
          </ac:cxnSpMkLst>
        </pc:cxnChg>
        <pc:cxnChg chg="add del">
          <ac:chgData name="stephanie voss" userId="6785c3b0d69b5fb9" providerId="LiveId" clId="{B5DF329C-2C0B-46DC-B928-A084146E7884}" dt="2020-03-05T11:42:59.029" v="1318"/>
          <ac:cxnSpMkLst>
            <pc:docMk/>
            <pc:sldMk cId="2849805947" sldId="603"/>
            <ac:cxnSpMk id="21" creationId="{0D44B327-FA83-4170-A5C5-23C5FD90A6D6}"/>
          </ac:cxnSpMkLst>
        </pc:cxnChg>
        <pc:cxnChg chg="add del">
          <ac:chgData name="stephanie voss" userId="6785c3b0d69b5fb9" providerId="LiveId" clId="{B5DF329C-2C0B-46DC-B928-A084146E7884}" dt="2020-03-05T11:42:59.029" v="1318"/>
          <ac:cxnSpMkLst>
            <pc:docMk/>
            <pc:sldMk cId="2849805947" sldId="603"/>
            <ac:cxnSpMk id="22" creationId="{15DBEDA4-3B58-4D37-BB1D-B365066DB897}"/>
          </ac:cxnSpMkLst>
        </pc:cxnChg>
        <pc:cxnChg chg="add del">
          <ac:chgData name="stephanie voss" userId="6785c3b0d69b5fb9" providerId="LiveId" clId="{B5DF329C-2C0B-46DC-B928-A084146E7884}" dt="2020-03-05T11:42:59.029" v="1318"/>
          <ac:cxnSpMkLst>
            <pc:docMk/>
            <pc:sldMk cId="2849805947" sldId="603"/>
            <ac:cxnSpMk id="23" creationId="{C353022E-1E35-40CD-8D8C-C3E51FA5F32F}"/>
          </ac:cxnSpMkLst>
        </pc:cxnChg>
        <pc:cxnChg chg="add del">
          <ac:chgData name="stephanie voss" userId="6785c3b0d69b5fb9" providerId="LiveId" clId="{B5DF329C-2C0B-46DC-B928-A084146E7884}" dt="2020-03-05T11:42:59.029" v="1318"/>
          <ac:cxnSpMkLst>
            <pc:docMk/>
            <pc:sldMk cId="2849805947" sldId="603"/>
            <ac:cxnSpMk id="24" creationId="{A23E2BCE-4B13-47CC-A4CD-1FBD5E27205B}"/>
          </ac:cxnSpMkLst>
        </pc:cxnChg>
        <pc:cxnChg chg="add del">
          <ac:chgData name="stephanie voss" userId="6785c3b0d69b5fb9" providerId="LiveId" clId="{B5DF329C-2C0B-46DC-B928-A084146E7884}" dt="2020-03-05T11:42:59.029" v="1318"/>
          <ac:cxnSpMkLst>
            <pc:docMk/>
            <pc:sldMk cId="2849805947" sldId="603"/>
            <ac:cxnSpMk id="25" creationId="{1F60F208-8F66-4CE0-B1F7-F986E9378118}"/>
          </ac:cxnSpMkLst>
        </pc:cxnChg>
        <pc:cxnChg chg="add del">
          <ac:chgData name="stephanie voss" userId="6785c3b0d69b5fb9" providerId="LiveId" clId="{B5DF329C-2C0B-46DC-B928-A084146E7884}" dt="2020-03-05T11:42:59.029" v="1318"/>
          <ac:cxnSpMkLst>
            <pc:docMk/>
            <pc:sldMk cId="2849805947" sldId="603"/>
            <ac:cxnSpMk id="26" creationId="{0971DF43-750E-40C7-9A25-7F27D7429EFD}"/>
          </ac:cxnSpMkLst>
        </pc:cxnChg>
        <pc:cxnChg chg="add del">
          <ac:chgData name="stephanie voss" userId="6785c3b0d69b5fb9" providerId="LiveId" clId="{B5DF329C-2C0B-46DC-B928-A084146E7884}" dt="2020-03-05T11:42:59.029" v="1318"/>
          <ac:cxnSpMkLst>
            <pc:docMk/>
            <pc:sldMk cId="2849805947" sldId="603"/>
            <ac:cxnSpMk id="27" creationId="{B223A465-5D46-4916-B100-188A767672E1}"/>
          </ac:cxnSpMkLst>
        </pc:cxnChg>
        <pc:cxnChg chg="add del">
          <ac:chgData name="stephanie voss" userId="6785c3b0d69b5fb9" providerId="LiveId" clId="{B5DF329C-2C0B-46DC-B928-A084146E7884}" dt="2020-03-05T11:42:59.029" v="1318"/>
          <ac:cxnSpMkLst>
            <pc:docMk/>
            <pc:sldMk cId="2849805947" sldId="603"/>
            <ac:cxnSpMk id="28" creationId="{3A96912B-FC59-4892-AFEE-EE19FF382F03}"/>
          </ac:cxnSpMkLst>
        </pc:cxnChg>
        <pc:cxnChg chg="add del">
          <ac:chgData name="stephanie voss" userId="6785c3b0d69b5fb9" providerId="LiveId" clId="{B5DF329C-2C0B-46DC-B928-A084146E7884}" dt="2020-03-05T11:42:59.029" v="1318"/>
          <ac:cxnSpMkLst>
            <pc:docMk/>
            <pc:sldMk cId="2849805947" sldId="603"/>
            <ac:cxnSpMk id="29" creationId="{0C69D6E1-F04A-4F7A-AB4B-D898F1A98159}"/>
          </ac:cxnSpMkLst>
        </pc:cxnChg>
        <pc:cxnChg chg="add del">
          <ac:chgData name="stephanie voss" userId="6785c3b0d69b5fb9" providerId="LiveId" clId="{B5DF329C-2C0B-46DC-B928-A084146E7884}" dt="2020-03-05T11:42:59.029" v="1318"/>
          <ac:cxnSpMkLst>
            <pc:docMk/>
            <pc:sldMk cId="2849805947" sldId="603"/>
            <ac:cxnSpMk id="30" creationId="{885272EB-1B50-4007-90C5-9937316CF2BC}"/>
          </ac:cxnSpMkLst>
        </pc:cxnChg>
        <pc:cxnChg chg="add del">
          <ac:chgData name="stephanie voss" userId="6785c3b0d69b5fb9" providerId="LiveId" clId="{B5DF329C-2C0B-46DC-B928-A084146E7884}" dt="2020-03-05T11:42:59.029" v="1318"/>
          <ac:cxnSpMkLst>
            <pc:docMk/>
            <pc:sldMk cId="2849805947" sldId="603"/>
            <ac:cxnSpMk id="31" creationId="{74D6CBCC-C7D9-480A-BC9B-0EF25739E4C8}"/>
          </ac:cxnSpMkLst>
        </pc:cxnChg>
        <pc:cxnChg chg="add del">
          <ac:chgData name="stephanie voss" userId="6785c3b0d69b5fb9" providerId="LiveId" clId="{B5DF329C-2C0B-46DC-B928-A084146E7884}" dt="2020-03-05T11:42:59.029" v="1318"/>
          <ac:cxnSpMkLst>
            <pc:docMk/>
            <pc:sldMk cId="2849805947" sldId="603"/>
            <ac:cxnSpMk id="32" creationId="{4110FD36-FAB3-41B3-BDB2-C99AEB811403}"/>
          </ac:cxnSpMkLst>
        </pc:cxnChg>
        <pc:cxnChg chg="add del">
          <ac:chgData name="stephanie voss" userId="6785c3b0d69b5fb9" providerId="LiveId" clId="{B5DF329C-2C0B-46DC-B928-A084146E7884}" dt="2020-03-05T11:42:59.029" v="1318"/>
          <ac:cxnSpMkLst>
            <pc:docMk/>
            <pc:sldMk cId="2849805947" sldId="603"/>
            <ac:cxnSpMk id="33" creationId="{AD4042B6-5CC1-43E5-9AFF-243FB6A8F429}"/>
          </ac:cxnSpMkLst>
        </pc:cxnChg>
        <pc:cxnChg chg="add del">
          <ac:chgData name="stephanie voss" userId="6785c3b0d69b5fb9" providerId="LiveId" clId="{B5DF329C-2C0B-46DC-B928-A084146E7884}" dt="2020-03-05T11:42:59.029" v="1318"/>
          <ac:cxnSpMkLst>
            <pc:docMk/>
            <pc:sldMk cId="2849805947" sldId="603"/>
            <ac:cxnSpMk id="34" creationId="{FDF4D1F0-8185-4BA1-8F83-5C572A65B479}"/>
          </ac:cxnSpMkLst>
        </pc:cxnChg>
        <pc:cxnChg chg="add del">
          <ac:chgData name="stephanie voss" userId="6785c3b0d69b5fb9" providerId="LiveId" clId="{B5DF329C-2C0B-46DC-B928-A084146E7884}" dt="2020-03-05T11:42:59.029" v="1318"/>
          <ac:cxnSpMkLst>
            <pc:docMk/>
            <pc:sldMk cId="2849805947" sldId="603"/>
            <ac:cxnSpMk id="35" creationId="{59E5AE28-3A22-4290-B8CE-3E35887E2BF9}"/>
          </ac:cxnSpMkLst>
        </pc:cxnChg>
        <pc:cxnChg chg="add del">
          <ac:chgData name="stephanie voss" userId="6785c3b0d69b5fb9" providerId="LiveId" clId="{B5DF329C-2C0B-46DC-B928-A084146E7884}" dt="2020-03-05T11:42:59.029" v="1318"/>
          <ac:cxnSpMkLst>
            <pc:docMk/>
            <pc:sldMk cId="2849805947" sldId="603"/>
            <ac:cxnSpMk id="36" creationId="{628F5DA3-63D2-4D79-A624-71B5659B0863}"/>
          </ac:cxnSpMkLst>
        </pc:cxnChg>
        <pc:cxnChg chg="add del">
          <ac:chgData name="stephanie voss" userId="6785c3b0d69b5fb9" providerId="LiveId" clId="{B5DF329C-2C0B-46DC-B928-A084146E7884}" dt="2020-03-05T11:42:59.029" v="1318"/>
          <ac:cxnSpMkLst>
            <pc:docMk/>
            <pc:sldMk cId="2849805947" sldId="603"/>
            <ac:cxnSpMk id="37" creationId="{3E83C1A0-6954-451A-9B01-05C3A7691A3E}"/>
          </ac:cxnSpMkLst>
        </pc:cxnChg>
        <pc:cxnChg chg="add del">
          <ac:chgData name="stephanie voss" userId="6785c3b0d69b5fb9" providerId="LiveId" clId="{B5DF329C-2C0B-46DC-B928-A084146E7884}" dt="2020-03-05T11:42:59.029" v="1318"/>
          <ac:cxnSpMkLst>
            <pc:docMk/>
            <pc:sldMk cId="2849805947" sldId="603"/>
            <ac:cxnSpMk id="38" creationId="{E070BE15-E98F-42F8-BBEA-811213ED0309}"/>
          </ac:cxnSpMkLst>
        </pc:cxnChg>
        <pc:cxnChg chg="add del">
          <ac:chgData name="stephanie voss" userId="6785c3b0d69b5fb9" providerId="LiveId" clId="{B5DF329C-2C0B-46DC-B928-A084146E7884}" dt="2020-03-05T11:42:59.029" v="1318"/>
          <ac:cxnSpMkLst>
            <pc:docMk/>
            <pc:sldMk cId="2849805947" sldId="603"/>
            <ac:cxnSpMk id="39" creationId="{F0313F03-65D3-4FE9-AA0B-626D15159B7B}"/>
          </ac:cxnSpMkLst>
        </pc:cxnChg>
        <pc:cxnChg chg="add del">
          <ac:chgData name="stephanie voss" userId="6785c3b0d69b5fb9" providerId="LiveId" clId="{B5DF329C-2C0B-46DC-B928-A084146E7884}" dt="2020-03-05T11:42:59.029" v="1318"/>
          <ac:cxnSpMkLst>
            <pc:docMk/>
            <pc:sldMk cId="2849805947" sldId="603"/>
            <ac:cxnSpMk id="40" creationId="{FD4D53CF-C7A4-4854-9A24-1ADB609358B8}"/>
          </ac:cxnSpMkLst>
        </pc:cxnChg>
      </pc:sldChg>
      <pc:sldChg chg="addSp delSp modSp add modNotesTx">
        <pc:chgData name="stephanie voss" userId="6785c3b0d69b5fb9" providerId="LiveId" clId="{B5DF329C-2C0B-46DC-B928-A084146E7884}" dt="2020-03-05T11:48:01.408" v="1562" actId="20577"/>
        <pc:sldMkLst>
          <pc:docMk/>
          <pc:sldMk cId="2744541767" sldId="604"/>
        </pc:sldMkLst>
        <pc:spChg chg="mod">
          <ac:chgData name="stephanie voss" userId="6785c3b0d69b5fb9" providerId="LiveId" clId="{B5DF329C-2C0B-46DC-B928-A084146E7884}" dt="2020-03-05T11:47:48.259" v="1561" actId="1076"/>
          <ac:spMkLst>
            <pc:docMk/>
            <pc:sldMk cId="2744541767" sldId="604"/>
            <ac:spMk id="2" creationId="{D3C67F42-DA07-41F1-83F1-639B9B657C90}"/>
          </ac:spMkLst>
        </pc:spChg>
        <pc:spChg chg="del">
          <ac:chgData name="stephanie voss" userId="6785c3b0d69b5fb9" providerId="LiveId" clId="{B5DF329C-2C0B-46DC-B928-A084146E7884}" dt="2020-03-05T11:47:32.353" v="1535" actId="478"/>
          <ac:spMkLst>
            <pc:docMk/>
            <pc:sldMk cId="2744541767" sldId="604"/>
            <ac:spMk id="3" creationId="{F9F5078D-EFEC-4002-BA8C-27D31FBC0CA8}"/>
          </ac:spMkLst>
        </pc:spChg>
        <pc:spChg chg="add mod">
          <ac:chgData name="stephanie voss" userId="6785c3b0d69b5fb9" providerId="LiveId" clId="{B5DF329C-2C0B-46DC-B928-A084146E7884}" dt="2020-03-05T11:47:35.604" v="1537" actId="1076"/>
          <ac:spMkLst>
            <pc:docMk/>
            <pc:sldMk cId="2744541767" sldId="604"/>
            <ac:spMk id="5" creationId="{A8D2C8BA-9DDA-45A8-A4FD-33E9C55B8AB8}"/>
          </ac:spMkLst>
        </pc:spChg>
        <pc:spChg chg="add mod">
          <ac:chgData name="stephanie voss" userId="6785c3b0d69b5fb9" providerId="LiveId" clId="{B5DF329C-2C0B-46DC-B928-A084146E7884}" dt="2020-03-05T11:47:35.604" v="1537" actId="1076"/>
          <ac:spMkLst>
            <pc:docMk/>
            <pc:sldMk cId="2744541767" sldId="604"/>
            <ac:spMk id="6" creationId="{A2D703D9-55D9-49DB-9E3D-604245744FBB}"/>
          </ac:spMkLst>
        </pc:spChg>
        <pc:spChg chg="add mod">
          <ac:chgData name="stephanie voss" userId="6785c3b0d69b5fb9" providerId="LiveId" clId="{B5DF329C-2C0B-46DC-B928-A084146E7884}" dt="2020-03-05T11:47:35.604" v="1537" actId="1076"/>
          <ac:spMkLst>
            <pc:docMk/>
            <pc:sldMk cId="2744541767" sldId="604"/>
            <ac:spMk id="7" creationId="{0786EBEF-743E-42C2-90E6-9327FED1D422}"/>
          </ac:spMkLst>
        </pc:spChg>
        <pc:spChg chg="add mod">
          <ac:chgData name="stephanie voss" userId="6785c3b0d69b5fb9" providerId="LiveId" clId="{B5DF329C-2C0B-46DC-B928-A084146E7884}" dt="2020-03-05T11:47:35.604" v="1537" actId="1076"/>
          <ac:spMkLst>
            <pc:docMk/>
            <pc:sldMk cId="2744541767" sldId="604"/>
            <ac:spMk id="8" creationId="{42D74BE3-A533-42BC-8B81-75EB145409C2}"/>
          </ac:spMkLst>
        </pc:spChg>
        <pc:spChg chg="add mod">
          <ac:chgData name="stephanie voss" userId="6785c3b0d69b5fb9" providerId="LiveId" clId="{B5DF329C-2C0B-46DC-B928-A084146E7884}" dt="2020-03-05T11:47:35.604" v="1537" actId="1076"/>
          <ac:spMkLst>
            <pc:docMk/>
            <pc:sldMk cId="2744541767" sldId="604"/>
            <ac:spMk id="18" creationId="{08F7BA76-6712-4C4A-817F-89DE42134605}"/>
          </ac:spMkLst>
        </pc:spChg>
        <pc:cxnChg chg="add mod">
          <ac:chgData name="stephanie voss" userId="6785c3b0d69b5fb9" providerId="LiveId" clId="{B5DF329C-2C0B-46DC-B928-A084146E7884}" dt="2020-03-05T11:47:35.604" v="1537" actId="1076"/>
          <ac:cxnSpMkLst>
            <pc:docMk/>
            <pc:sldMk cId="2744541767" sldId="604"/>
            <ac:cxnSpMk id="9" creationId="{B19258F3-CD21-4AF6-9F00-3402924E4B78}"/>
          </ac:cxnSpMkLst>
        </pc:cxnChg>
        <pc:cxnChg chg="add mod">
          <ac:chgData name="stephanie voss" userId="6785c3b0d69b5fb9" providerId="LiveId" clId="{B5DF329C-2C0B-46DC-B928-A084146E7884}" dt="2020-03-05T11:47:35.604" v="1537" actId="1076"/>
          <ac:cxnSpMkLst>
            <pc:docMk/>
            <pc:sldMk cId="2744541767" sldId="604"/>
            <ac:cxnSpMk id="10" creationId="{9643AFB1-DF63-497B-B38E-8583E18CEBBE}"/>
          </ac:cxnSpMkLst>
        </pc:cxnChg>
        <pc:cxnChg chg="add mod">
          <ac:chgData name="stephanie voss" userId="6785c3b0d69b5fb9" providerId="LiveId" clId="{B5DF329C-2C0B-46DC-B928-A084146E7884}" dt="2020-03-05T11:47:35.604" v="1537" actId="1076"/>
          <ac:cxnSpMkLst>
            <pc:docMk/>
            <pc:sldMk cId="2744541767" sldId="604"/>
            <ac:cxnSpMk id="11" creationId="{57E49F10-C173-460B-AE7D-AC655EDF3D93}"/>
          </ac:cxnSpMkLst>
        </pc:cxnChg>
        <pc:cxnChg chg="add mod">
          <ac:chgData name="stephanie voss" userId="6785c3b0d69b5fb9" providerId="LiveId" clId="{B5DF329C-2C0B-46DC-B928-A084146E7884}" dt="2020-03-05T11:47:35.604" v="1537" actId="1076"/>
          <ac:cxnSpMkLst>
            <pc:docMk/>
            <pc:sldMk cId="2744541767" sldId="604"/>
            <ac:cxnSpMk id="12" creationId="{74DDC278-D993-4EDC-9D66-B7886BE37033}"/>
          </ac:cxnSpMkLst>
        </pc:cxnChg>
        <pc:cxnChg chg="add mod">
          <ac:chgData name="stephanie voss" userId="6785c3b0d69b5fb9" providerId="LiveId" clId="{B5DF329C-2C0B-46DC-B928-A084146E7884}" dt="2020-03-05T11:47:35.604" v="1537" actId="1076"/>
          <ac:cxnSpMkLst>
            <pc:docMk/>
            <pc:sldMk cId="2744541767" sldId="604"/>
            <ac:cxnSpMk id="13" creationId="{5ACE9268-230B-47B8-B0C8-5F116BBE8562}"/>
          </ac:cxnSpMkLst>
        </pc:cxnChg>
        <pc:cxnChg chg="add mod">
          <ac:chgData name="stephanie voss" userId="6785c3b0d69b5fb9" providerId="LiveId" clId="{B5DF329C-2C0B-46DC-B928-A084146E7884}" dt="2020-03-05T11:47:35.604" v="1537" actId="1076"/>
          <ac:cxnSpMkLst>
            <pc:docMk/>
            <pc:sldMk cId="2744541767" sldId="604"/>
            <ac:cxnSpMk id="14" creationId="{E6859A91-47F3-4EDF-927A-C1233CB3EF0F}"/>
          </ac:cxnSpMkLst>
        </pc:cxnChg>
        <pc:cxnChg chg="add mod">
          <ac:chgData name="stephanie voss" userId="6785c3b0d69b5fb9" providerId="LiveId" clId="{B5DF329C-2C0B-46DC-B928-A084146E7884}" dt="2020-03-05T11:47:35.604" v="1537" actId="1076"/>
          <ac:cxnSpMkLst>
            <pc:docMk/>
            <pc:sldMk cId="2744541767" sldId="604"/>
            <ac:cxnSpMk id="15" creationId="{B823D683-CD6E-482E-AA1C-8FFAA59BF244}"/>
          </ac:cxnSpMkLst>
        </pc:cxnChg>
        <pc:cxnChg chg="add mod">
          <ac:chgData name="stephanie voss" userId="6785c3b0d69b5fb9" providerId="LiveId" clId="{B5DF329C-2C0B-46DC-B928-A084146E7884}" dt="2020-03-05T11:47:35.604" v="1537" actId="1076"/>
          <ac:cxnSpMkLst>
            <pc:docMk/>
            <pc:sldMk cId="2744541767" sldId="604"/>
            <ac:cxnSpMk id="16" creationId="{25E03426-405C-4792-BBEA-5490641FDC29}"/>
          </ac:cxnSpMkLst>
        </pc:cxnChg>
        <pc:cxnChg chg="add mod">
          <ac:chgData name="stephanie voss" userId="6785c3b0d69b5fb9" providerId="LiveId" clId="{B5DF329C-2C0B-46DC-B928-A084146E7884}" dt="2020-03-05T11:47:35.604" v="1537" actId="1076"/>
          <ac:cxnSpMkLst>
            <pc:docMk/>
            <pc:sldMk cId="2744541767" sldId="604"/>
            <ac:cxnSpMk id="17" creationId="{F2B45886-F0F6-499B-B404-375C95781EA9}"/>
          </ac:cxnSpMkLst>
        </pc:cxnChg>
        <pc:cxnChg chg="add mod">
          <ac:chgData name="stephanie voss" userId="6785c3b0d69b5fb9" providerId="LiveId" clId="{B5DF329C-2C0B-46DC-B928-A084146E7884}" dt="2020-03-05T11:47:35.604" v="1537" actId="1076"/>
          <ac:cxnSpMkLst>
            <pc:docMk/>
            <pc:sldMk cId="2744541767" sldId="604"/>
            <ac:cxnSpMk id="19" creationId="{0DAD40EC-E024-4E90-868C-23917DB4C018}"/>
          </ac:cxnSpMkLst>
        </pc:cxnChg>
      </pc:sldChg>
      <pc:sldChg chg="addSp modSp add">
        <pc:chgData name="stephanie voss" userId="6785c3b0d69b5fb9" providerId="LiveId" clId="{B5DF329C-2C0B-46DC-B928-A084146E7884}" dt="2020-03-05T11:50:56.077" v="1721" actId="1076"/>
        <pc:sldMkLst>
          <pc:docMk/>
          <pc:sldMk cId="573478269" sldId="605"/>
        </pc:sldMkLst>
        <pc:spChg chg="mod">
          <ac:chgData name="stephanie voss" userId="6785c3b0d69b5fb9" providerId="LiveId" clId="{B5DF329C-2C0B-46DC-B928-A084146E7884}" dt="2020-03-05T11:49:15.350" v="1592" actId="20577"/>
          <ac:spMkLst>
            <pc:docMk/>
            <pc:sldMk cId="573478269" sldId="605"/>
            <ac:spMk id="2" creationId="{AF6D0EBF-1BC8-4A7B-8788-FBF7063E9B69}"/>
          </ac:spMkLst>
        </pc:spChg>
        <pc:spChg chg="mod">
          <ac:chgData name="stephanie voss" userId="6785c3b0d69b5fb9" providerId="LiveId" clId="{B5DF329C-2C0B-46DC-B928-A084146E7884}" dt="2020-03-05T11:50:44.512" v="1719" actId="20577"/>
          <ac:spMkLst>
            <pc:docMk/>
            <pc:sldMk cId="573478269" sldId="605"/>
            <ac:spMk id="3" creationId="{78173942-92DF-4DCF-9DA6-ECC0C4591FC8}"/>
          </ac:spMkLst>
        </pc:spChg>
        <pc:picChg chg="add mod">
          <ac:chgData name="stephanie voss" userId="6785c3b0d69b5fb9" providerId="LiveId" clId="{B5DF329C-2C0B-46DC-B928-A084146E7884}" dt="2020-03-05T11:50:56.077" v="1721" actId="1076"/>
          <ac:picMkLst>
            <pc:docMk/>
            <pc:sldMk cId="573478269" sldId="605"/>
            <ac:picMk id="5" creationId="{87DA0445-BB09-438F-8B83-63E4F202A456}"/>
          </ac:picMkLst>
        </pc:picChg>
      </pc:sldChg>
      <pc:sldChg chg="modSp add">
        <pc:chgData name="stephanie voss" userId="6785c3b0d69b5fb9" providerId="LiveId" clId="{B5DF329C-2C0B-46DC-B928-A084146E7884}" dt="2020-03-05T11:52:36.854" v="1876" actId="1076"/>
        <pc:sldMkLst>
          <pc:docMk/>
          <pc:sldMk cId="2081203800" sldId="606"/>
        </pc:sldMkLst>
        <pc:spChg chg="mod">
          <ac:chgData name="stephanie voss" userId="6785c3b0d69b5fb9" providerId="LiveId" clId="{B5DF329C-2C0B-46DC-B928-A084146E7884}" dt="2020-03-05T11:52:33.992" v="1875" actId="14100"/>
          <ac:spMkLst>
            <pc:docMk/>
            <pc:sldMk cId="2081203800" sldId="606"/>
            <ac:spMk id="2" creationId="{C9255162-171D-42C3-AF8F-A0BF9E4852F8}"/>
          </ac:spMkLst>
        </pc:spChg>
        <pc:spChg chg="mod">
          <ac:chgData name="stephanie voss" userId="6785c3b0d69b5fb9" providerId="LiveId" clId="{B5DF329C-2C0B-46DC-B928-A084146E7884}" dt="2020-03-05T11:52:36.854" v="1876" actId="1076"/>
          <ac:spMkLst>
            <pc:docMk/>
            <pc:sldMk cId="2081203800" sldId="606"/>
            <ac:spMk id="3" creationId="{69824E19-F407-40A9-B5D2-9E2F098A95CC}"/>
          </ac:spMkLst>
        </pc:spChg>
      </pc:sldChg>
    </pc:docChg>
  </pc:docChgLst>
  <pc:docChgLst>
    <pc:chgData name="stephanie voss" userId="6785c3b0d69b5fb9" providerId="LiveId" clId="{CEE97BC7-4A7A-4EF4-A5D5-F073887EA963}"/>
    <pc:docChg chg="modSld">
      <pc:chgData name="stephanie voss" userId="6785c3b0d69b5fb9" providerId="LiveId" clId="{CEE97BC7-4A7A-4EF4-A5D5-F073887EA963}" dt="2020-02-10T10:33:10.798" v="5" actId="27636"/>
      <pc:docMkLst>
        <pc:docMk/>
      </pc:docMkLst>
      <pc:sldChg chg="modSp">
        <pc:chgData name="stephanie voss" userId="6785c3b0d69b5fb9" providerId="LiveId" clId="{CEE97BC7-4A7A-4EF4-A5D5-F073887EA963}" dt="2020-02-10T10:33:10.798" v="5" actId="27636"/>
        <pc:sldMkLst>
          <pc:docMk/>
          <pc:sldMk cId="548692005" sldId="489"/>
        </pc:sldMkLst>
        <pc:spChg chg="mod">
          <ac:chgData name="stephanie voss" userId="6785c3b0d69b5fb9" providerId="LiveId" clId="{CEE97BC7-4A7A-4EF4-A5D5-F073887EA963}" dt="2020-02-10T10:33:10.798" v="5" actId="27636"/>
          <ac:spMkLst>
            <pc:docMk/>
            <pc:sldMk cId="548692005" sldId="489"/>
            <ac:spMk id="12" creationId="{00000000-0000-0000-0000-000000000000}"/>
          </ac:spMkLst>
        </pc:spChg>
      </pc:sldChg>
    </pc:docChg>
  </pc:docChgLst>
  <pc:docChgLst>
    <pc:chgData name="stephanie voss" userId="6785c3b0d69b5fb9" providerId="LiveId" clId="{F0B230E7-6677-4B12-9C77-64CB32A3DDFD}"/>
    <pc:docChg chg="undo custSel addSld delSld modSld sldOrd addSection delSection modSection">
      <pc:chgData name="stephanie voss" userId="6785c3b0d69b5fb9" providerId="LiveId" clId="{F0B230E7-6677-4B12-9C77-64CB32A3DDFD}" dt="2020-02-13T11:35:15.517" v="3068" actId="20577"/>
      <pc:docMkLst>
        <pc:docMk/>
      </pc:docMkLst>
      <pc:sldChg chg="del">
        <pc:chgData name="stephanie voss" userId="6785c3b0d69b5fb9" providerId="LiveId" clId="{F0B230E7-6677-4B12-9C77-64CB32A3DDFD}" dt="2020-02-12T10:15:35.596" v="382" actId="47"/>
        <pc:sldMkLst>
          <pc:docMk/>
          <pc:sldMk cId="1346688501" sldId="423"/>
        </pc:sldMkLst>
      </pc:sldChg>
      <pc:sldChg chg="addSp delSp modSp">
        <pc:chgData name="stephanie voss" userId="6785c3b0d69b5fb9" providerId="LiveId" clId="{F0B230E7-6677-4B12-9C77-64CB32A3DDFD}" dt="2020-02-12T10:12:39.327" v="115" actId="20577"/>
        <pc:sldMkLst>
          <pc:docMk/>
          <pc:sldMk cId="1792101053" sldId="462"/>
        </pc:sldMkLst>
        <pc:spChg chg="del">
          <ac:chgData name="stephanie voss" userId="6785c3b0d69b5fb9" providerId="LiveId" clId="{F0B230E7-6677-4B12-9C77-64CB32A3DDFD}" dt="2020-02-12T10:12:27.287" v="95" actId="478"/>
          <ac:spMkLst>
            <pc:docMk/>
            <pc:sldMk cId="1792101053" sldId="462"/>
            <ac:spMk id="2" creationId="{00000000-0000-0000-0000-000000000000}"/>
          </ac:spMkLst>
        </pc:spChg>
        <pc:spChg chg="mod">
          <ac:chgData name="stephanie voss" userId="6785c3b0d69b5fb9" providerId="LiveId" clId="{F0B230E7-6677-4B12-9C77-64CB32A3DDFD}" dt="2020-02-12T10:12:39.327" v="115" actId="20577"/>
          <ac:spMkLst>
            <pc:docMk/>
            <pc:sldMk cId="1792101053" sldId="462"/>
            <ac:spMk id="3" creationId="{00000000-0000-0000-0000-000000000000}"/>
          </ac:spMkLst>
        </pc:spChg>
        <pc:spChg chg="add del mod">
          <ac:chgData name="stephanie voss" userId="6785c3b0d69b5fb9" providerId="LiveId" clId="{F0B230E7-6677-4B12-9C77-64CB32A3DDFD}" dt="2020-02-12T10:12:31.545" v="96" actId="478"/>
          <ac:spMkLst>
            <pc:docMk/>
            <pc:sldMk cId="1792101053" sldId="462"/>
            <ac:spMk id="6" creationId="{993F116C-49FB-440A-A22B-658C9737293A}"/>
          </ac:spMkLst>
        </pc:spChg>
      </pc:sldChg>
      <pc:sldChg chg="del">
        <pc:chgData name="stephanie voss" userId="6785c3b0d69b5fb9" providerId="LiveId" clId="{F0B230E7-6677-4B12-9C77-64CB32A3DDFD}" dt="2020-02-12T10:12:43.024" v="116" actId="47"/>
        <pc:sldMkLst>
          <pc:docMk/>
          <pc:sldMk cId="182078873" sldId="471"/>
        </pc:sldMkLst>
      </pc:sldChg>
      <pc:sldChg chg="del">
        <pc:chgData name="stephanie voss" userId="6785c3b0d69b5fb9" providerId="LiveId" clId="{F0B230E7-6677-4B12-9C77-64CB32A3DDFD}" dt="2020-02-12T10:12:45.983" v="117" actId="47"/>
        <pc:sldMkLst>
          <pc:docMk/>
          <pc:sldMk cId="3977888647" sldId="472"/>
        </pc:sldMkLst>
      </pc:sldChg>
      <pc:sldChg chg="modSp add del">
        <pc:chgData name="stephanie voss" userId="6785c3b0d69b5fb9" providerId="LiveId" clId="{F0B230E7-6677-4B12-9C77-64CB32A3DDFD}" dt="2020-02-12T15:57:42.986" v="2951" actId="47"/>
        <pc:sldMkLst>
          <pc:docMk/>
          <pc:sldMk cId="501610930" sldId="474"/>
        </pc:sldMkLst>
        <pc:spChg chg="mod">
          <ac:chgData name="stephanie voss" userId="6785c3b0d69b5fb9" providerId="LiveId" clId="{F0B230E7-6677-4B12-9C77-64CB32A3DDFD}" dt="2020-02-12T10:13:07.896" v="123" actId="20577"/>
          <ac:spMkLst>
            <pc:docMk/>
            <pc:sldMk cId="501610930" sldId="474"/>
            <ac:spMk id="4" creationId="{00000000-0000-0000-0000-000000000000}"/>
          </ac:spMkLst>
        </pc:spChg>
        <pc:spChg chg="mod">
          <ac:chgData name="stephanie voss" userId="6785c3b0d69b5fb9" providerId="LiveId" clId="{F0B230E7-6677-4B12-9C77-64CB32A3DDFD}" dt="2020-02-12T10:59:35.952" v="2492" actId="20577"/>
          <ac:spMkLst>
            <pc:docMk/>
            <pc:sldMk cId="501610930" sldId="474"/>
            <ac:spMk id="5" creationId="{00000000-0000-0000-0000-000000000000}"/>
          </ac:spMkLst>
        </pc:spChg>
      </pc:sldChg>
      <pc:sldChg chg="del">
        <pc:chgData name="stephanie voss" userId="6785c3b0d69b5fb9" providerId="LiveId" clId="{F0B230E7-6677-4B12-9C77-64CB32A3DDFD}" dt="2020-02-12T10:49:23.370" v="2189" actId="47"/>
        <pc:sldMkLst>
          <pc:docMk/>
          <pc:sldMk cId="1174399159" sldId="476"/>
        </pc:sldMkLst>
      </pc:sldChg>
      <pc:sldChg chg="del">
        <pc:chgData name="stephanie voss" userId="6785c3b0d69b5fb9" providerId="LiveId" clId="{F0B230E7-6677-4B12-9C77-64CB32A3DDFD}" dt="2020-02-12T10:15:02.521" v="381" actId="47"/>
        <pc:sldMkLst>
          <pc:docMk/>
          <pc:sldMk cId="3804612943" sldId="477"/>
        </pc:sldMkLst>
      </pc:sldChg>
      <pc:sldChg chg="del">
        <pc:chgData name="stephanie voss" userId="6785c3b0d69b5fb9" providerId="LiveId" clId="{F0B230E7-6677-4B12-9C77-64CB32A3DDFD}" dt="2020-02-12T10:16:05.010" v="426" actId="2696"/>
        <pc:sldMkLst>
          <pc:docMk/>
          <pc:sldMk cId="2664253530" sldId="478"/>
        </pc:sldMkLst>
      </pc:sldChg>
      <pc:sldChg chg="del">
        <pc:chgData name="stephanie voss" userId="6785c3b0d69b5fb9" providerId="LiveId" clId="{F0B230E7-6677-4B12-9C77-64CB32A3DDFD}" dt="2020-02-12T10:49:03.638" v="2151" actId="47"/>
        <pc:sldMkLst>
          <pc:docMk/>
          <pc:sldMk cId="727593626" sldId="479"/>
        </pc:sldMkLst>
      </pc:sldChg>
      <pc:sldChg chg="del">
        <pc:chgData name="stephanie voss" userId="6785c3b0d69b5fb9" providerId="LiveId" clId="{F0B230E7-6677-4B12-9C77-64CB32A3DDFD}" dt="2020-02-12T10:49:05.488" v="2154" actId="47"/>
        <pc:sldMkLst>
          <pc:docMk/>
          <pc:sldMk cId="4199705471" sldId="482"/>
        </pc:sldMkLst>
      </pc:sldChg>
      <pc:sldChg chg="del">
        <pc:chgData name="stephanie voss" userId="6785c3b0d69b5fb9" providerId="LiveId" clId="{F0B230E7-6677-4B12-9C77-64CB32A3DDFD}" dt="2020-02-12T10:49:05.673" v="2155" actId="47"/>
        <pc:sldMkLst>
          <pc:docMk/>
          <pc:sldMk cId="3326757193" sldId="483"/>
        </pc:sldMkLst>
      </pc:sldChg>
      <pc:sldChg chg="del">
        <pc:chgData name="stephanie voss" userId="6785c3b0d69b5fb9" providerId="LiveId" clId="{F0B230E7-6677-4B12-9C77-64CB32A3DDFD}" dt="2020-02-12T10:49:05.820" v="2156" actId="47"/>
        <pc:sldMkLst>
          <pc:docMk/>
          <pc:sldMk cId="2518685209" sldId="485"/>
        </pc:sldMkLst>
      </pc:sldChg>
      <pc:sldChg chg="del">
        <pc:chgData name="stephanie voss" userId="6785c3b0d69b5fb9" providerId="LiveId" clId="{F0B230E7-6677-4B12-9C77-64CB32A3DDFD}" dt="2020-02-12T10:49:06.145" v="2158" actId="47"/>
        <pc:sldMkLst>
          <pc:docMk/>
          <pc:sldMk cId="1538816197" sldId="486"/>
        </pc:sldMkLst>
      </pc:sldChg>
      <pc:sldChg chg="del">
        <pc:chgData name="stephanie voss" userId="6785c3b0d69b5fb9" providerId="LiveId" clId="{F0B230E7-6677-4B12-9C77-64CB32A3DDFD}" dt="2020-02-12T10:49:05.958" v="2157" actId="47"/>
        <pc:sldMkLst>
          <pc:docMk/>
          <pc:sldMk cId="3205335946" sldId="488"/>
        </pc:sldMkLst>
      </pc:sldChg>
      <pc:sldChg chg="del">
        <pc:chgData name="stephanie voss" userId="6785c3b0d69b5fb9" providerId="LiveId" clId="{F0B230E7-6677-4B12-9C77-64CB32A3DDFD}" dt="2020-02-12T10:49:06.321" v="2159" actId="47"/>
        <pc:sldMkLst>
          <pc:docMk/>
          <pc:sldMk cId="548692005" sldId="489"/>
        </pc:sldMkLst>
      </pc:sldChg>
      <pc:sldChg chg="del">
        <pc:chgData name="stephanie voss" userId="6785c3b0d69b5fb9" providerId="LiveId" clId="{F0B230E7-6677-4B12-9C77-64CB32A3DDFD}" dt="2020-02-12T10:49:04.345" v="2152" actId="47"/>
        <pc:sldMkLst>
          <pc:docMk/>
          <pc:sldMk cId="987118803" sldId="491"/>
        </pc:sldMkLst>
      </pc:sldChg>
      <pc:sldChg chg="del">
        <pc:chgData name="stephanie voss" userId="6785c3b0d69b5fb9" providerId="LiveId" clId="{F0B230E7-6677-4B12-9C77-64CB32A3DDFD}" dt="2020-02-12T10:49:06.591" v="2161" actId="47"/>
        <pc:sldMkLst>
          <pc:docMk/>
          <pc:sldMk cId="1036056327" sldId="494"/>
        </pc:sldMkLst>
      </pc:sldChg>
      <pc:sldChg chg="del">
        <pc:chgData name="stephanie voss" userId="6785c3b0d69b5fb9" providerId="LiveId" clId="{F0B230E7-6677-4B12-9C77-64CB32A3DDFD}" dt="2020-02-12T10:49:07.794" v="2168" actId="47"/>
        <pc:sldMkLst>
          <pc:docMk/>
          <pc:sldMk cId="215723187" sldId="496"/>
        </pc:sldMkLst>
      </pc:sldChg>
      <pc:sldChg chg="del">
        <pc:chgData name="stephanie voss" userId="6785c3b0d69b5fb9" providerId="LiveId" clId="{F0B230E7-6677-4B12-9C77-64CB32A3DDFD}" dt="2020-02-12T10:49:06.961" v="2163" actId="47"/>
        <pc:sldMkLst>
          <pc:docMk/>
          <pc:sldMk cId="1918961013" sldId="497"/>
        </pc:sldMkLst>
      </pc:sldChg>
      <pc:sldChg chg="del">
        <pc:chgData name="stephanie voss" userId="6785c3b0d69b5fb9" providerId="LiveId" clId="{F0B230E7-6677-4B12-9C77-64CB32A3DDFD}" dt="2020-02-12T10:49:07.108" v="2164" actId="47"/>
        <pc:sldMkLst>
          <pc:docMk/>
          <pc:sldMk cId="3147257442" sldId="502"/>
        </pc:sldMkLst>
      </pc:sldChg>
      <pc:sldChg chg="del">
        <pc:chgData name="stephanie voss" userId="6785c3b0d69b5fb9" providerId="LiveId" clId="{F0B230E7-6677-4B12-9C77-64CB32A3DDFD}" dt="2020-02-12T10:49:07.265" v="2165" actId="47"/>
        <pc:sldMkLst>
          <pc:docMk/>
          <pc:sldMk cId="99008189" sldId="503"/>
        </pc:sldMkLst>
      </pc:sldChg>
      <pc:sldChg chg="del">
        <pc:chgData name="stephanie voss" userId="6785c3b0d69b5fb9" providerId="LiveId" clId="{F0B230E7-6677-4B12-9C77-64CB32A3DDFD}" dt="2020-02-12T10:49:07.425" v="2166" actId="47"/>
        <pc:sldMkLst>
          <pc:docMk/>
          <pc:sldMk cId="194637323" sldId="504"/>
        </pc:sldMkLst>
      </pc:sldChg>
      <pc:sldChg chg="del">
        <pc:chgData name="stephanie voss" userId="6785c3b0d69b5fb9" providerId="LiveId" clId="{F0B230E7-6677-4B12-9C77-64CB32A3DDFD}" dt="2020-02-12T10:49:07.562" v="2167" actId="47"/>
        <pc:sldMkLst>
          <pc:docMk/>
          <pc:sldMk cId="2187468765" sldId="505"/>
        </pc:sldMkLst>
      </pc:sldChg>
      <pc:sldChg chg="del">
        <pc:chgData name="stephanie voss" userId="6785c3b0d69b5fb9" providerId="LiveId" clId="{F0B230E7-6677-4B12-9C77-64CB32A3DDFD}" dt="2020-02-12T10:49:07.879" v="2169" actId="47"/>
        <pc:sldMkLst>
          <pc:docMk/>
          <pc:sldMk cId="1529911448" sldId="507"/>
        </pc:sldMkLst>
      </pc:sldChg>
      <pc:sldChg chg="del">
        <pc:chgData name="stephanie voss" userId="6785c3b0d69b5fb9" providerId="LiveId" clId="{F0B230E7-6677-4B12-9C77-64CB32A3DDFD}" dt="2020-02-12T10:49:08.048" v="2170" actId="47"/>
        <pc:sldMkLst>
          <pc:docMk/>
          <pc:sldMk cId="604276130" sldId="508"/>
        </pc:sldMkLst>
      </pc:sldChg>
      <pc:sldChg chg="del">
        <pc:chgData name="stephanie voss" userId="6785c3b0d69b5fb9" providerId="LiveId" clId="{F0B230E7-6677-4B12-9C77-64CB32A3DDFD}" dt="2020-02-12T10:49:08.200" v="2171" actId="47"/>
        <pc:sldMkLst>
          <pc:docMk/>
          <pc:sldMk cId="1323767891" sldId="509"/>
        </pc:sldMkLst>
      </pc:sldChg>
      <pc:sldChg chg="del">
        <pc:chgData name="stephanie voss" userId="6785c3b0d69b5fb9" providerId="LiveId" clId="{F0B230E7-6677-4B12-9C77-64CB32A3DDFD}" dt="2020-02-12T10:49:08.427" v="2172" actId="47"/>
        <pc:sldMkLst>
          <pc:docMk/>
          <pc:sldMk cId="810293253" sldId="510"/>
        </pc:sldMkLst>
      </pc:sldChg>
      <pc:sldChg chg="del">
        <pc:chgData name="stephanie voss" userId="6785c3b0d69b5fb9" providerId="LiveId" clId="{F0B230E7-6677-4B12-9C77-64CB32A3DDFD}" dt="2020-02-12T10:49:08.512" v="2173" actId="47"/>
        <pc:sldMkLst>
          <pc:docMk/>
          <pc:sldMk cId="653489313" sldId="511"/>
        </pc:sldMkLst>
      </pc:sldChg>
      <pc:sldChg chg="del">
        <pc:chgData name="stephanie voss" userId="6785c3b0d69b5fb9" providerId="LiveId" clId="{F0B230E7-6677-4B12-9C77-64CB32A3DDFD}" dt="2020-02-12T10:49:08.681" v="2174" actId="47"/>
        <pc:sldMkLst>
          <pc:docMk/>
          <pc:sldMk cId="1766796061" sldId="512"/>
        </pc:sldMkLst>
      </pc:sldChg>
      <pc:sldChg chg="del">
        <pc:chgData name="stephanie voss" userId="6785c3b0d69b5fb9" providerId="LiveId" clId="{F0B230E7-6677-4B12-9C77-64CB32A3DDFD}" dt="2020-02-12T10:49:08.812" v="2175" actId="47"/>
        <pc:sldMkLst>
          <pc:docMk/>
          <pc:sldMk cId="2533083201" sldId="513"/>
        </pc:sldMkLst>
      </pc:sldChg>
      <pc:sldChg chg="del">
        <pc:chgData name="stephanie voss" userId="6785c3b0d69b5fb9" providerId="LiveId" clId="{F0B230E7-6677-4B12-9C77-64CB32A3DDFD}" dt="2020-02-12T10:49:08.997" v="2176" actId="47"/>
        <pc:sldMkLst>
          <pc:docMk/>
          <pc:sldMk cId="3906264495" sldId="514"/>
        </pc:sldMkLst>
      </pc:sldChg>
      <pc:sldChg chg="del">
        <pc:chgData name="stephanie voss" userId="6785c3b0d69b5fb9" providerId="LiveId" clId="{F0B230E7-6677-4B12-9C77-64CB32A3DDFD}" dt="2020-02-12T10:49:09.197" v="2177" actId="47"/>
        <pc:sldMkLst>
          <pc:docMk/>
          <pc:sldMk cId="4242500307" sldId="515"/>
        </pc:sldMkLst>
      </pc:sldChg>
      <pc:sldChg chg="del">
        <pc:chgData name="stephanie voss" userId="6785c3b0d69b5fb9" providerId="LiveId" clId="{F0B230E7-6677-4B12-9C77-64CB32A3DDFD}" dt="2020-02-12T10:49:09.380" v="2178" actId="47"/>
        <pc:sldMkLst>
          <pc:docMk/>
          <pc:sldMk cId="1080859000" sldId="516"/>
        </pc:sldMkLst>
      </pc:sldChg>
      <pc:sldChg chg="del">
        <pc:chgData name="stephanie voss" userId="6785c3b0d69b5fb9" providerId="LiveId" clId="{F0B230E7-6677-4B12-9C77-64CB32A3DDFD}" dt="2020-02-12T10:49:09.568" v="2179" actId="47"/>
        <pc:sldMkLst>
          <pc:docMk/>
          <pc:sldMk cId="705841609" sldId="517"/>
        </pc:sldMkLst>
      </pc:sldChg>
      <pc:sldChg chg="del">
        <pc:chgData name="stephanie voss" userId="6785c3b0d69b5fb9" providerId="LiveId" clId="{F0B230E7-6677-4B12-9C77-64CB32A3DDFD}" dt="2020-02-12T10:49:09.784" v="2180" actId="47"/>
        <pc:sldMkLst>
          <pc:docMk/>
          <pc:sldMk cId="3828093789" sldId="518"/>
        </pc:sldMkLst>
      </pc:sldChg>
      <pc:sldChg chg="del">
        <pc:chgData name="stephanie voss" userId="6785c3b0d69b5fb9" providerId="LiveId" clId="{F0B230E7-6677-4B12-9C77-64CB32A3DDFD}" dt="2020-02-12T10:49:10.085" v="2181" actId="47"/>
        <pc:sldMkLst>
          <pc:docMk/>
          <pc:sldMk cId="3800644465" sldId="519"/>
        </pc:sldMkLst>
      </pc:sldChg>
      <pc:sldChg chg="del">
        <pc:chgData name="stephanie voss" userId="6785c3b0d69b5fb9" providerId="LiveId" clId="{F0B230E7-6677-4B12-9C77-64CB32A3DDFD}" dt="2020-02-12T10:49:10.336" v="2182" actId="47"/>
        <pc:sldMkLst>
          <pc:docMk/>
          <pc:sldMk cId="1837535465" sldId="520"/>
        </pc:sldMkLst>
      </pc:sldChg>
      <pc:sldChg chg="del">
        <pc:chgData name="stephanie voss" userId="6785c3b0d69b5fb9" providerId="LiveId" clId="{F0B230E7-6677-4B12-9C77-64CB32A3DDFD}" dt="2020-02-12T10:49:10.519" v="2183" actId="47"/>
        <pc:sldMkLst>
          <pc:docMk/>
          <pc:sldMk cId="574491484" sldId="521"/>
        </pc:sldMkLst>
      </pc:sldChg>
      <pc:sldChg chg="del">
        <pc:chgData name="stephanie voss" userId="6785c3b0d69b5fb9" providerId="LiveId" clId="{F0B230E7-6677-4B12-9C77-64CB32A3DDFD}" dt="2020-02-12T10:49:10.704" v="2184" actId="47"/>
        <pc:sldMkLst>
          <pc:docMk/>
          <pc:sldMk cId="1703460686" sldId="522"/>
        </pc:sldMkLst>
      </pc:sldChg>
      <pc:sldChg chg="del">
        <pc:chgData name="stephanie voss" userId="6785c3b0d69b5fb9" providerId="LiveId" clId="{F0B230E7-6677-4B12-9C77-64CB32A3DDFD}" dt="2020-02-12T10:49:10.888" v="2185" actId="47"/>
        <pc:sldMkLst>
          <pc:docMk/>
          <pc:sldMk cId="321310299" sldId="523"/>
        </pc:sldMkLst>
      </pc:sldChg>
      <pc:sldChg chg="del">
        <pc:chgData name="stephanie voss" userId="6785c3b0d69b5fb9" providerId="LiveId" clId="{F0B230E7-6677-4B12-9C77-64CB32A3DDFD}" dt="2020-02-12T10:49:11.480" v="2186" actId="47"/>
        <pc:sldMkLst>
          <pc:docMk/>
          <pc:sldMk cId="3049949974" sldId="524"/>
        </pc:sldMkLst>
      </pc:sldChg>
      <pc:sldChg chg="del">
        <pc:chgData name="stephanie voss" userId="6785c3b0d69b5fb9" providerId="LiveId" clId="{F0B230E7-6677-4B12-9C77-64CB32A3DDFD}" dt="2020-02-12T10:49:11.692" v="2187" actId="47"/>
        <pc:sldMkLst>
          <pc:docMk/>
          <pc:sldMk cId="3100888498" sldId="525"/>
        </pc:sldMkLst>
      </pc:sldChg>
      <pc:sldChg chg="del">
        <pc:chgData name="stephanie voss" userId="6785c3b0d69b5fb9" providerId="LiveId" clId="{F0B230E7-6677-4B12-9C77-64CB32A3DDFD}" dt="2020-02-12T10:49:12.363" v="2188" actId="47"/>
        <pc:sldMkLst>
          <pc:docMk/>
          <pc:sldMk cId="2616511741" sldId="526"/>
        </pc:sldMkLst>
      </pc:sldChg>
      <pc:sldChg chg="del">
        <pc:chgData name="stephanie voss" userId="6785c3b0d69b5fb9" providerId="LiveId" clId="{F0B230E7-6677-4B12-9C77-64CB32A3DDFD}" dt="2020-02-12T10:49:05.336" v="2153" actId="47"/>
        <pc:sldMkLst>
          <pc:docMk/>
          <pc:sldMk cId="3515120069" sldId="527"/>
        </pc:sldMkLst>
      </pc:sldChg>
      <pc:sldChg chg="del">
        <pc:chgData name="stephanie voss" userId="6785c3b0d69b5fb9" providerId="LiveId" clId="{F0B230E7-6677-4B12-9C77-64CB32A3DDFD}" dt="2020-02-12T10:49:06.791" v="2162" actId="47"/>
        <pc:sldMkLst>
          <pc:docMk/>
          <pc:sldMk cId="2651871409" sldId="528"/>
        </pc:sldMkLst>
      </pc:sldChg>
      <pc:sldChg chg="del">
        <pc:chgData name="stephanie voss" userId="6785c3b0d69b5fb9" providerId="LiveId" clId="{F0B230E7-6677-4B12-9C77-64CB32A3DDFD}" dt="2020-02-12T10:49:06.437" v="2160" actId="47"/>
        <pc:sldMkLst>
          <pc:docMk/>
          <pc:sldMk cId="2390027136" sldId="529"/>
        </pc:sldMkLst>
      </pc:sldChg>
      <pc:sldChg chg="modSp add del">
        <pc:chgData name="stephanie voss" userId="6785c3b0d69b5fb9" providerId="LiveId" clId="{F0B230E7-6677-4B12-9C77-64CB32A3DDFD}" dt="2020-02-12T15:57:44.527" v="2952" actId="47"/>
        <pc:sldMkLst>
          <pc:docMk/>
          <pc:sldMk cId="291765510" sldId="530"/>
        </pc:sldMkLst>
        <pc:spChg chg="mod">
          <ac:chgData name="stephanie voss" userId="6785c3b0d69b5fb9" providerId="LiveId" clId="{F0B230E7-6677-4B12-9C77-64CB32A3DDFD}" dt="2020-02-12T10:15:57.786" v="425" actId="20577"/>
          <ac:spMkLst>
            <pc:docMk/>
            <pc:sldMk cId="291765510" sldId="530"/>
            <ac:spMk id="3" creationId="{00000000-0000-0000-0000-000000000000}"/>
          </ac:spMkLst>
        </pc:spChg>
      </pc:sldChg>
      <pc:sldChg chg="add del">
        <pc:chgData name="stephanie voss" userId="6785c3b0d69b5fb9" providerId="LiveId" clId="{F0B230E7-6677-4B12-9C77-64CB32A3DDFD}" dt="2020-02-12T10:17:32.671" v="428" actId="47"/>
        <pc:sldMkLst>
          <pc:docMk/>
          <pc:sldMk cId="2119261152" sldId="531"/>
        </pc:sldMkLst>
      </pc:sldChg>
      <pc:sldChg chg="delSp modSp add del">
        <pc:chgData name="stephanie voss" userId="6785c3b0d69b5fb9" providerId="LiveId" clId="{F0B230E7-6677-4B12-9C77-64CB32A3DDFD}" dt="2020-02-12T11:17:56.241" v="2866" actId="47"/>
        <pc:sldMkLst>
          <pc:docMk/>
          <pc:sldMk cId="2482199559" sldId="531"/>
        </pc:sldMkLst>
        <pc:spChg chg="mod">
          <ac:chgData name="stephanie voss" userId="6785c3b0d69b5fb9" providerId="LiveId" clId="{F0B230E7-6677-4B12-9C77-64CB32A3DDFD}" dt="2020-02-12T10:17:44.959" v="454" actId="20577"/>
          <ac:spMkLst>
            <pc:docMk/>
            <pc:sldMk cId="2482199559" sldId="531"/>
            <ac:spMk id="9" creationId="{00000000-0000-0000-0000-000000000000}"/>
          </ac:spMkLst>
        </pc:spChg>
        <pc:spChg chg="del">
          <ac:chgData name="stephanie voss" userId="6785c3b0d69b5fb9" providerId="LiveId" clId="{F0B230E7-6677-4B12-9C77-64CB32A3DDFD}" dt="2020-02-12T10:17:51.631" v="456" actId="478"/>
          <ac:spMkLst>
            <pc:docMk/>
            <pc:sldMk cId="2482199559" sldId="531"/>
            <ac:spMk id="11" creationId="{00000000-0000-0000-0000-000000000000}"/>
          </ac:spMkLst>
        </pc:spChg>
        <pc:spChg chg="del">
          <ac:chgData name="stephanie voss" userId="6785c3b0d69b5fb9" providerId="LiveId" clId="{F0B230E7-6677-4B12-9C77-64CB32A3DDFD}" dt="2020-02-12T10:17:54.255" v="457" actId="478"/>
          <ac:spMkLst>
            <pc:docMk/>
            <pc:sldMk cId="2482199559" sldId="531"/>
            <ac:spMk id="12" creationId="{00000000-0000-0000-0000-000000000000}"/>
          </ac:spMkLst>
        </pc:spChg>
        <pc:picChg chg="del">
          <ac:chgData name="stephanie voss" userId="6785c3b0d69b5fb9" providerId="LiveId" clId="{F0B230E7-6677-4B12-9C77-64CB32A3DDFD}" dt="2020-02-12T10:17:49.335" v="455" actId="478"/>
          <ac:picMkLst>
            <pc:docMk/>
            <pc:sldMk cId="2482199559" sldId="531"/>
            <ac:picMk id="1026" creationId="{00000000-0000-0000-0000-000000000000}"/>
          </ac:picMkLst>
        </pc:picChg>
      </pc:sldChg>
      <pc:sldChg chg="addSp delSp modSp add del">
        <pc:chgData name="stephanie voss" userId="6785c3b0d69b5fb9" providerId="LiveId" clId="{F0B230E7-6677-4B12-9C77-64CB32A3DDFD}" dt="2020-02-12T11:19:29.299" v="2928" actId="47"/>
        <pc:sldMkLst>
          <pc:docMk/>
          <pc:sldMk cId="327528270" sldId="532"/>
        </pc:sldMkLst>
        <pc:spChg chg="add del mod">
          <ac:chgData name="stephanie voss" userId="6785c3b0d69b5fb9" providerId="LiveId" clId="{F0B230E7-6677-4B12-9C77-64CB32A3DDFD}" dt="2020-02-12T10:18:35.238" v="466" actId="478"/>
          <ac:spMkLst>
            <pc:docMk/>
            <pc:sldMk cId="327528270" sldId="532"/>
            <ac:spMk id="2" creationId="{8AE5C8B7-E7CC-45B2-9536-9CA51A40E5CA}"/>
          </ac:spMkLst>
        </pc:spChg>
        <pc:spChg chg="add mod">
          <ac:chgData name="stephanie voss" userId="6785c3b0d69b5fb9" providerId="LiveId" clId="{F0B230E7-6677-4B12-9C77-64CB32A3DDFD}" dt="2020-02-12T11:18:57.365" v="2917" actId="1076"/>
          <ac:spMkLst>
            <pc:docMk/>
            <pc:sldMk cId="327528270" sldId="532"/>
            <ac:spMk id="5" creationId="{A4303486-EF61-46FE-A86F-2E75C9D6CED7}"/>
          </ac:spMkLst>
        </pc:spChg>
        <pc:spChg chg="add mod">
          <ac:chgData name="stephanie voss" userId="6785c3b0d69b5fb9" providerId="LiveId" clId="{F0B230E7-6677-4B12-9C77-64CB32A3DDFD}" dt="2020-02-12T11:18:57.365" v="2917" actId="1076"/>
          <ac:spMkLst>
            <pc:docMk/>
            <pc:sldMk cId="327528270" sldId="532"/>
            <ac:spMk id="6" creationId="{7822EFA2-02CA-474C-9912-CC345A1B397C}"/>
          </ac:spMkLst>
        </pc:spChg>
        <pc:spChg chg="add mod">
          <ac:chgData name="stephanie voss" userId="6785c3b0d69b5fb9" providerId="LiveId" clId="{F0B230E7-6677-4B12-9C77-64CB32A3DDFD}" dt="2020-02-12T11:18:57.365" v="2917" actId="1076"/>
          <ac:spMkLst>
            <pc:docMk/>
            <pc:sldMk cId="327528270" sldId="532"/>
            <ac:spMk id="7" creationId="{B47D7E81-B535-4497-886D-1124C9ED3CC8}"/>
          </ac:spMkLst>
        </pc:spChg>
        <pc:spChg chg="add mod">
          <ac:chgData name="stephanie voss" userId="6785c3b0d69b5fb9" providerId="LiveId" clId="{F0B230E7-6677-4B12-9C77-64CB32A3DDFD}" dt="2020-02-12T10:18:54.852" v="472" actId="114"/>
          <ac:spMkLst>
            <pc:docMk/>
            <pc:sldMk cId="327528270" sldId="532"/>
            <ac:spMk id="8" creationId="{1F1D77ED-DC97-4D27-82A4-A1DB7766B95C}"/>
          </ac:spMkLst>
        </pc:spChg>
      </pc:sldChg>
      <pc:sldChg chg="add del">
        <pc:chgData name="stephanie voss" userId="6785c3b0d69b5fb9" providerId="LiveId" clId="{F0B230E7-6677-4B12-9C77-64CB32A3DDFD}" dt="2020-02-12T10:20:00.071" v="477" actId="47"/>
        <pc:sldMkLst>
          <pc:docMk/>
          <pc:sldMk cId="1287545978" sldId="533"/>
        </pc:sldMkLst>
      </pc:sldChg>
      <pc:sldChg chg="add del">
        <pc:chgData name="stephanie voss" userId="6785c3b0d69b5fb9" providerId="LiveId" clId="{F0B230E7-6677-4B12-9C77-64CB32A3DDFD}" dt="2020-02-12T10:19:11.609" v="474" actId="47"/>
        <pc:sldMkLst>
          <pc:docMk/>
          <pc:sldMk cId="3179350885" sldId="533"/>
        </pc:sldMkLst>
      </pc:sldChg>
      <pc:sldChg chg="modSp add del">
        <pc:chgData name="stephanie voss" userId="6785c3b0d69b5fb9" providerId="LiveId" clId="{F0B230E7-6677-4B12-9C77-64CB32A3DDFD}" dt="2020-02-12T10:25:15.146" v="979" actId="47"/>
        <pc:sldMkLst>
          <pc:docMk/>
          <pc:sldMk cId="1493824801" sldId="534"/>
        </pc:sldMkLst>
        <pc:spChg chg="mod">
          <ac:chgData name="stephanie voss" userId="6785c3b0d69b5fb9" providerId="LiveId" clId="{F0B230E7-6677-4B12-9C77-64CB32A3DDFD}" dt="2020-02-12T10:22:15.117" v="609" actId="20577"/>
          <ac:spMkLst>
            <pc:docMk/>
            <pc:sldMk cId="1493824801" sldId="534"/>
            <ac:spMk id="2" creationId="{94E7092C-CB51-4707-A6BB-1DD3379AF6E9}"/>
          </ac:spMkLst>
        </pc:spChg>
        <pc:spChg chg="mod">
          <ac:chgData name="stephanie voss" userId="6785c3b0d69b5fb9" providerId="LiveId" clId="{F0B230E7-6677-4B12-9C77-64CB32A3DDFD}" dt="2020-02-12T10:20:07.538" v="487" actId="20577"/>
          <ac:spMkLst>
            <pc:docMk/>
            <pc:sldMk cId="1493824801" sldId="534"/>
            <ac:spMk id="3" creationId="{8AEB0162-3C42-4A5F-9D89-8DC29F7B897D}"/>
          </ac:spMkLst>
        </pc:spChg>
        <pc:spChg chg="mod">
          <ac:chgData name="stephanie voss" userId="6785c3b0d69b5fb9" providerId="LiveId" clId="{F0B230E7-6677-4B12-9C77-64CB32A3DDFD}" dt="2020-02-12T10:20:52.588" v="572" actId="20577"/>
          <ac:spMkLst>
            <pc:docMk/>
            <pc:sldMk cId="1493824801" sldId="534"/>
            <ac:spMk id="4" creationId="{339D2D57-6C22-47ED-A179-B8AF9E05C4F2}"/>
          </ac:spMkLst>
        </pc:spChg>
      </pc:sldChg>
      <pc:sldChg chg="modSp add">
        <pc:chgData name="stephanie voss" userId="6785c3b0d69b5fb9" providerId="LiveId" clId="{F0B230E7-6677-4B12-9C77-64CB32A3DDFD}" dt="2020-02-12T10:48:54.236" v="2149" actId="20577"/>
        <pc:sldMkLst>
          <pc:docMk/>
          <pc:sldMk cId="829135592" sldId="535"/>
        </pc:sldMkLst>
        <pc:spChg chg="mod">
          <ac:chgData name="stephanie voss" userId="6785c3b0d69b5fb9" providerId="LiveId" clId="{F0B230E7-6677-4B12-9C77-64CB32A3DDFD}" dt="2020-02-12T10:25:09.680" v="978" actId="14100"/>
          <ac:spMkLst>
            <pc:docMk/>
            <pc:sldMk cId="829135592" sldId="535"/>
            <ac:spMk id="2" creationId="{A033D0A6-F02E-4098-8717-EDD46482145F}"/>
          </ac:spMkLst>
        </pc:spChg>
        <pc:spChg chg="mod">
          <ac:chgData name="stephanie voss" userId="6785c3b0d69b5fb9" providerId="LiveId" clId="{F0B230E7-6677-4B12-9C77-64CB32A3DDFD}" dt="2020-02-12T10:48:54.236" v="2149" actId="20577"/>
          <ac:spMkLst>
            <pc:docMk/>
            <pc:sldMk cId="829135592" sldId="535"/>
            <ac:spMk id="3" creationId="{73E3D43C-FD53-45B9-A727-A2E4886106B7}"/>
          </ac:spMkLst>
        </pc:spChg>
      </pc:sldChg>
      <pc:sldChg chg="modSp add del">
        <pc:chgData name="stephanie voss" userId="6785c3b0d69b5fb9" providerId="LiveId" clId="{F0B230E7-6677-4B12-9C77-64CB32A3DDFD}" dt="2020-02-12T10:49:00.003" v="2150" actId="47"/>
        <pc:sldMkLst>
          <pc:docMk/>
          <pc:sldMk cId="3015490542" sldId="536"/>
        </pc:sldMkLst>
        <pc:spChg chg="mod">
          <ac:chgData name="stephanie voss" userId="6785c3b0d69b5fb9" providerId="LiveId" clId="{F0B230E7-6677-4B12-9C77-64CB32A3DDFD}" dt="2020-02-12T10:31:57.232" v="1568"/>
          <ac:spMkLst>
            <pc:docMk/>
            <pc:sldMk cId="3015490542" sldId="536"/>
            <ac:spMk id="2" creationId="{A033D0A6-F02E-4098-8717-EDD46482145F}"/>
          </ac:spMkLst>
        </pc:spChg>
        <pc:spChg chg="mod">
          <ac:chgData name="stephanie voss" userId="6785c3b0d69b5fb9" providerId="LiveId" clId="{F0B230E7-6677-4B12-9C77-64CB32A3DDFD}" dt="2020-02-12T10:41:52.206" v="1808" actId="20577"/>
          <ac:spMkLst>
            <pc:docMk/>
            <pc:sldMk cId="3015490542" sldId="536"/>
            <ac:spMk id="3" creationId="{73E3D43C-FD53-45B9-A727-A2E4886106B7}"/>
          </ac:spMkLst>
        </pc:spChg>
      </pc:sldChg>
      <pc:sldChg chg="addSp delSp modSp add">
        <pc:chgData name="stephanie voss" userId="6785c3b0d69b5fb9" providerId="LiveId" clId="{F0B230E7-6677-4B12-9C77-64CB32A3DDFD}" dt="2020-02-12T10:52:15.396" v="2272"/>
        <pc:sldMkLst>
          <pc:docMk/>
          <pc:sldMk cId="3102344281" sldId="536"/>
        </pc:sldMkLst>
        <pc:spChg chg="mod">
          <ac:chgData name="stephanie voss" userId="6785c3b0d69b5fb9" providerId="LiveId" clId="{F0B230E7-6677-4B12-9C77-64CB32A3DDFD}" dt="2020-02-12T10:50:27.676" v="2244" actId="20577"/>
          <ac:spMkLst>
            <pc:docMk/>
            <pc:sldMk cId="3102344281" sldId="536"/>
            <ac:spMk id="2" creationId="{8B8EB2F3-7CDA-4A25-B6D9-7FC99BD95BCA}"/>
          </ac:spMkLst>
        </pc:spChg>
        <pc:spChg chg="mod">
          <ac:chgData name="stephanie voss" userId="6785c3b0d69b5fb9" providerId="LiveId" clId="{F0B230E7-6677-4B12-9C77-64CB32A3DDFD}" dt="2020-02-12T10:51:39.024" v="2270" actId="20577"/>
          <ac:spMkLst>
            <pc:docMk/>
            <pc:sldMk cId="3102344281" sldId="536"/>
            <ac:spMk id="3" creationId="{086BDAF2-3C27-4222-ACA6-BDCDC5E47C1A}"/>
          </ac:spMkLst>
        </pc:spChg>
        <pc:spChg chg="add mod">
          <ac:chgData name="stephanie voss" userId="6785c3b0d69b5fb9" providerId="LiveId" clId="{F0B230E7-6677-4B12-9C77-64CB32A3DDFD}" dt="2020-02-12T10:51:06.392" v="2249" actId="1076"/>
          <ac:spMkLst>
            <pc:docMk/>
            <pc:sldMk cId="3102344281" sldId="536"/>
            <ac:spMk id="5" creationId="{0E3CEF17-6B4C-42CC-9EC5-E30C74595AD0}"/>
          </ac:spMkLst>
        </pc:spChg>
        <pc:spChg chg="add del">
          <ac:chgData name="stephanie voss" userId="6785c3b0d69b5fb9" providerId="LiveId" clId="{F0B230E7-6677-4B12-9C77-64CB32A3DDFD}" dt="2020-02-12T10:52:15.396" v="2272"/>
          <ac:spMkLst>
            <pc:docMk/>
            <pc:sldMk cId="3102344281" sldId="536"/>
            <ac:spMk id="6" creationId="{568C9969-C783-4029-AF4C-8B9CCCD4F086}"/>
          </ac:spMkLst>
        </pc:spChg>
      </pc:sldChg>
      <pc:sldChg chg="modSp add del">
        <pc:chgData name="stephanie voss" userId="6785c3b0d69b5fb9" providerId="LiveId" clId="{F0B230E7-6677-4B12-9C77-64CB32A3DDFD}" dt="2020-02-12T10:50:00.901" v="2198" actId="47"/>
        <pc:sldMkLst>
          <pc:docMk/>
          <pc:sldMk cId="3242475288" sldId="536"/>
        </pc:sldMkLst>
        <pc:spChg chg="mod">
          <ac:chgData name="stephanie voss" userId="6785c3b0d69b5fb9" providerId="LiveId" clId="{F0B230E7-6677-4B12-9C77-64CB32A3DDFD}" dt="2020-02-12T10:49:55.902" v="2197" actId="20577"/>
          <ac:spMkLst>
            <pc:docMk/>
            <pc:sldMk cId="3242475288" sldId="536"/>
            <ac:spMk id="2" creationId="{D86C5FB1-BFD6-40E3-956B-CB90D369B4B7}"/>
          </ac:spMkLst>
        </pc:spChg>
      </pc:sldChg>
      <pc:sldChg chg="addSp delSp modSp add">
        <pc:chgData name="stephanie voss" userId="6785c3b0d69b5fb9" providerId="LiveId" clId="{F0B230E7-6677-4B12-9C77-64CB32A3DDFD}" dt="2020-02-12T15:54:15.433" v="2946" actId="478"/>
        <pc:sldMkLst>
          <pc:docMk/>
          <pc:sldMk cId="291724812" sldId="537"/>
        </pc:sldMkLst>
        <pc:spChg chg="mod">
          <ac:chgData name="stephanie voss" userId="6785c3b0d69b5fb9" providerId="LiveId" clId="{F0B230E7-6677-4B12-9C77-64CB32A3DDFD}" dt="2020-02-12T10:52:24" v="2285" actId="20577"/>
          <ac:spMkLst>
            <pc:docMk/>
            <pc:sldMk cId="291724812" sldId="537"/>
            <ac:spMk id="2" creationId="{057C9AD5-D611-43E1-9CE6-D5507F6162C8}"/>
          </ac:spMkLst>
        </pc:spChg>
        <pc:spChg chg="mod">
          <ac:chgData name="stephanie voss" userId="6785c3b0d69b5fb9" providerId="LiveId" clId="{F0B230E7-6677-4B12-9C77-64CB32A3DDFD}" dt="2020-02-12T10:53:31.499" v="2301" actId="20577"/>
          <ac:spMkLst>
            <pc:docMk/>
            <pc:sldMk cId="291724812" sldId="537"/>
            <ac:spMk id="3" creationId="{5E3716AD-A557-489A-9F7F-B0B2C0C320EB}"/>
          </ac:spMkLst>
        </pc:spChg>
        <pc:graphicFrameChg chg="add del modGraphic">
          <ac:chgData name="stephanie voss" userId="6785c3b0d69b5fb9" providerId="LiveId" clId="{F0B230E7-6677-4B12-9C77-64CB32A3DDFD}" dt="2020-02-12T15:54:15.433" v="2946" actId="478"/>
          <ac:graphicFrameMkLst>
            <pc:docMk/>
            <pc:sldMk cId="291724812" sldId="537"/>
            <ac:graphicFrameMk id="6" creationId="{08DB7121-615A-4BC5-8F39-CA061B8313B6}"/>
          </ac:graphicFrameMkLst>
        </pc:graphicFrameChg>
      </pc:sldChg>
      <pc:sldChg chg="addSp delSp modSp add">
        <pc:chgData name="stephanie voss" userId="6785c3b0d69b5fb9" providerId="LiveId" clId="{F0B230E7-6677-4B12-9C77-64CB32A3DDFD}" dt="2020-02-12T10:55:02.688" v="2322" actId="1076"/>
        <pc:sldMkLst>
          <pc:docMk/>
          <pc:sldMk cId="2221933303" sldId="538"/>
        </pc:sldMkLst>
        <pc:spChg chg="mod">
          <ac:chgData name="stephanie voss" userId="6785c3b0d69b5fb9" providerId="LiveId" clId="{F0B230E7-6677-4B12-9C77-64CB32A3DDFD}" dt="2020-02-12T10:54:54.950" v="2320" actId="20577"/>
          <ac:spMkLst>
            <pc:docMk/>
            <pc:sldMk cId="2221933303" sldId="538"/>
            <ac:spMk id="2" creationId="{3202216D-0CBC-4D7B-B250-C7957FDD97E1}"/>
          </ac:spMkLst>
        </pc:spChg>
        <pc:spChg chg="del">
          <ac:chgData name="stephanie voss" userId="6785c3b0d69b5fb9" providerId="LiveId" clId="{F0B230E7-6677-4B12-9C77-64CB32A3DDFD}" dt="2020-02-12T10:53:59.626" v="2303"/>
          <ac:spMkLst>
            <pc:docMk/>
            <pc:sldMk cId="2221933303" sldId="538"/>
            <ac:spMk id="3" creationId="{C9D06D09-2D33-4DB9-9555-290BD26D8355}"/>
          </ac:spMkLst>
        </pc:spChg>
        <pc:spChg chg="add mod">
          <ac:chgData name="stephanie voss" userId="6785c3b0d69b5fb9" providerId="LiveId" clId="{F0B230E7-6677-4B12-9C77-64CB32A3DDFD}" dt="2020-02-12T10:54:46.055" v="2313" actId="113"/>
          <ac:spMkLst>
            <pc:docMk/>
            <pc:sldMk cId="2221933303" sldId="538"/>
            <ac:spMk id="5" creationId="{F9152756-4148-4BC6-AB0B-6D284681E55A}"/>
          </ac:spMkLst>
        </pc:spChg>
        <pc:picChg chg="add mod">
          <ac:chgData name="stephanie voss" userId="6785c3b0d69b5fb9" providerId="LiveId" clId="{F0B230E7-6677-4B12-9C77-64CB32A3DDFD}" dt="2020-02-12T10:55:02.688" v="2322" actId="1076"/>
          <ac:picMkLst>
            <pc:docMk/>
            <pc:sldMk cId="2221933303" sldId="538"/>
            <ac:picMk id="6" creationId="{1DB1A4FB-6DD7-4F1A-BA8C-7702B081C2F1}"/>
          </ac:picMkLst>
        </pc:picChg>
      </pc:sldChg>
      <pc:sldChg chg="addSp modSp add">
        <pc:chgData name="stephanie voss" userId="6785c3b0d69b5fb9" providerId="LiveId" clId="{F0B230E7-6677-4B12-9C77-64CB32A3DDFD}" dt="2020-02-12T10:58:26.873" v="2475" actId="20577"/>
        <pc:sldMkLst>
          <pc:docMk/>
          <pc:sldMk cId="150103058" sldId="539"/>
        </pc:sldMkLst>
        <pc:spChg chg="mod">
          <ac:chgData name="stephanie voss" userId="6785c3b0d69b5fb9" providerId="LiveId" clId="{F0B230E7-6677-4B12-9C77-64CB32A3DDFD}" dt="2020-02-12T10:55:23.958" v="2348" actId="20577"/>
          <ac:spMkLst>
            <pc:docMk/>
            <pc:sldMk cId="150103058" sldId="539"/>
            <ac:spMk id="2" creationId="{992BABE5-2F30-4D43-96BC-BE19DD551E25}"/>
          </ac:spMkLst>
        </pc:spChg>
        <pc:spChg chg="mod">
          <ac:chgData name="stephanie voss" userId="6785c3b0d69b5fb9" providerId="LiveId" clId="{F0B230E7-6677-4B12-9C77-64CB32A3DDFD}" dt="2020-02-12T10:57:43.348" v="2468" actId="1076"/>
          <ac:spMkLst>
            <pc:docMk/>
            <pc:sldMk cId="150103058" sldId="539"/>
            <ac:spMk id="3" creationId="{E53F032F-CC58-4EF6-9884-86C4CD521335}"/>
          </ac:spMkLst>
        </pc:spChg>
        <pc:spChg chg="add mod">
          <ac:chgData name="stephanie voss" userId="6785c3b0d69b5fb9" providerId="LiveId" clId="{F0B230E7-6677-4B12-9C77-64CB32A3DDFD}" dt="2020-02-12T10:58:26.873" v="2475" actId="20577"/>
          <ac:spMkLst>
            <pc:docMk/>
            <pc:sldMk cId="150103058" sldId="539"/>
            <ac:spMk id="5" creationId="{81C499DF-237D-4AD1-B565-005F67B7D12B}"/>
          </ac:spMkLst>
        </pc:spChg>
      </pc:sldChg>
      <pc:sldChg chg="addSp modSp add">
        <pc:chgData name="stephanie voss" userId="6785c3b0d69b5fb9" providerId="LiveId" clId="{F0B230E7-6677-4B12-9C77-64CB32A3DDFD}" dt="2020-02-13T11:34:05.104" v="3052" actId="20577"/>
        <pc:sldMkLst>
          <pc:docMk/>
          <pc:sldMk cId="970393319" sldId="540"/>
        </pc:sldMkLst>
        <pc:spChg chg="mod">
          <ac:chgData name="stephanie voss" userId="6785c3b0d69b5fb9" providerId="LiveId" clId="{F0B230E7-6677-4B12-9C77-64CB32A3DDFD}" dt="2020-02-13T11:34:05.104" v="3052" actId="20577"/>
          <ac:spMkLst>
            <pc:docMk/>
            <pc:sldMk cId="970393319" sldId="540"/>
            <ac:spMk id="2" creationId="{135BEF2C-7565-4426-AB1E-0D8C4F3406D4}"/>
          </ac:spMkLst>
        </pc:spChg>
        <pc:spChg chg="mod">
          <ac:chgData name="stephanie voss" userId="6785c3b0d69b5fb9" providerId="LiveId" clId="{F0B230E7-6677-4B12-9C77-64CB32A3DDFD}" dt="2020-02-12T10:59:03.850" v="2478" actId="20577"/>
          <ac:spMkLst>
            <pc:docMk/>
            <pc:sldMk cId="970393319" sldId="540"/>
            <ac:spMk id="3" creationId="{8C760C13-819C-48E0-B0D9-1F4AC877D3A1}"/>
          </ac:spMkLst>
        </pc:spChg>
        <pc:spChg chg="add mod">
          <ac:chgData name="stephanie voss" userId="6785c3b0d69b5fb9" providerId="LiveId" clId="{F0B230E7-6677-4B12-9C77-64CB32A3DDFD}" dt="2020-02-13T11:34:00.516" v="3050" actId="20577"/>
          <ac:spMkLst>
            <pc:docMk/>
            <pc:sldMk cId="970393319" sldId="540"/>
            <ac:spMk id="5" creationId="{4934AD7B-DF5C-4458-886F-9109B05E9A3B}"/>
          </ac:spMkLst>
        </pc:spChg>
      </pc:sldChg>
      <pc:sldChg chg="add del">
        <pc:chgData name="stephanie voss" userId="6785c3b0d69b5fb9" providerId="LiveId" clId="{F0B230E7-6677-4B12-9C77-64CB32A3DDFD}" dt="2020-02-12T11:00:01.800" v="2495" actId="47"/>
        <pc:sldMkLst>
          <pc:docMk/>
          <pc:sldMk cId="1362204313" sldId="541"/>
        </pc:sldMkLst>
      </pc:sldChg>
      <pc:sldChg chg="modSp add del">
        <pc:chgData name="stephanie voss" userId="6785c3b0d69b5fb9" providerId="LiveId" clId="{F0B230E7-6677-4B12-9C77-64CB32A3DDFD}" dt="2020-02-12T15:57:58.968" v="2954" actId="47"/>
        <pc:sldMkLst>
          <pc:docMk/>
          <pc:sldMk cId="2063060674" sldId="542"/>
        </pc:sldMkLst>
        <pc:spChg chg="mod">
          <ac:chgData name="stephanie voss" userId="6785c3b0d69b5fb9" providerId="LiveId" clId="{F0B230E7-6677-4B12-9C77-64CB32A3DDFD}" dt="2020-02-12T11:00:07.216" v="2506" actId="20577"/>
          <ac:spMkLst>
            <pc:docMk/>
            <pc:sldMk cId="2063060674" sldId="542"/>
            <ac:spMk id="3" creationId="{00000000-0000-0000-0000-000000000000}"/>
          </ac:spMkLst>
        </pc:spChg>
      </pc:sldChg>
      <pc:sldChg chg="add del">
        <pc:chgData name="stephanie voss" userId="6785c3b0d69b5fb9" providerId="LiveId" clId="{F0B230E7-6677-4B12-9C77-64CB32A3DDFD}" dt="2020-02-12T11:00:32.533" v="2508" actId="47"/>
        <pc:sldMkLst>
          <pc:docMk/>
          <pc:sldMk cId="3468473877" sldId="543"/>
        </pc:sldMkLst>
      </pc:sldChg>
      <pc:sldChg chg="addSp delSp modSp add ord">
        <pc:chgData name="stephanie voss" userId="6785c3b0d69b5fb9" providerId="LiveId" clId="{F0B230E7-6677-4B12-9C77-64CB32A3DDFD}" dt="2020-02-12T11:04:16.024" v="2571"/>
        <pc:sldMkLst>
          <pc:docMk/>
          <pc:sldMk cId="3536423626" sldId="543"/>
        </pc:sldMkLst>
        <pc:spChg chg="mod">
          <ac:chgData name="stephanie voss" userId="6785c3b0d69b5fb9" providerId="LiveId" clId="{F0B230E7-6677-4B12-9C77-64CB32A3DDFD}" dt="2020-02-12T11:00:49.590" v="2520" actId="20577"/>
          <ac:spMkLst>
            <pc:docMk/>
            <pc:sldMk cId="3536423626" sldId="543"/>
            <ac:spMk id="2" creationId="{73E25096-C701-42A7-A275-E7759CECDFAB}"/>
          </ac:spMkLst>
        </pc:spChg>
        <pc:spChg chg="del mod">
          <ac:chgData name="stephanie voss" userId="6785c3b0d69b5fb9" providerId="LiveId" clId="{F0B230E7-6677-4B12-9C77-64CB32A3DDFD}" dt="2020-02-12T11:01:31.905" v="2526" actId="478"/>
          <ac:spMkLst>
            <pc:docMk/>
            <pc:sldMk cId="3536423626" sldId="543"/>
            <ac:spMk id="3" creationId="{FE251474-27C7-4D73-AF2F-63536009EA28}"/>
          </ac:spMkLst>
        </pc:spChg>
        <pc:spChg chg="add mod">
          <ac:chgData name="stephanie voss" userId="6785c3b0d69b5fb9" providerId="LiveId" clId="{F0B230E7-6677-4B12-9C77-64CB32A3DDFD}" dt="2020-02-12T11:01:52.239" v="2533" actId="1076"/>
          <ac:spMkLst>
            <pc:docMk/>
            <pc:sldMk cId="3536423626" sldId="543"/>
            <ac:spMk id="5" creationId="{FC49EBB9-BDE1-4E5F-A9EF-414AF1E2F259}"/>
          </ac:spMkLst>
        </pc:spChg>
        <pc:spChg chg="add del mod">
          <ac:chgData name="stephanie voss" userId="6785c3b0d69b5fb9" providerId="LiveId" clId="{F0B230E7-6677-4B12-9C77-64CB32A3DDFD}" dt="2020-02-12T11:01:35.499" v="2527" actId="478"/>
          <ac:spMkLst>
            <pc:docMk/>
            <pc:sldMk cId="3536423626" sldId="543"/>
            <ac:spMk id="7" creationId="{582B6814-E94C-4B7B-B982-72BD84DE1892}"/>
          </ac:spMkLst>
        </pc:spChg>
        <pc:picChg chg="add mod">
          <ac:chgData name="stephanie voss" userId="6785c3b0d69b5fb9" providerId="LiveId" clId="{F0B230E7-6677-4B12-9C77-64CB32A3DDFD}" dt="2020-02-12T11:01:45.891" v="2531" actId="1076"/>
          <ac:picMkLst>
            <pc:docMk/>
            <pc:sldMk cId="3536423626" sldId="543"/>
            <ac:picMk id="8" creationId="{3DBA9327-F097-4499-932C-FBB0782262A0}"/>
          </ac:picMkLst>
        </pc:picChg>
      </pc:sldChg>
      <pc:sldChg chg="addSp delSp modSp add ord">
        <pc:chgData name="stephanie voss" userId="6785c3b0d69b5fb9" providerId="LiveId" clId="{F0B230E7-6677-4B12-9C77-64CB32A3DDFD}" dt="2020-02-12T11:04:07.999" v="2569"/>
        <pc:sldMkLst>
          <pc:docMk/>
          <pc:sldMk cId="62564160" sldId="544"/>
        </pc:sldMkLst>
        <pc:spChg chg="mod">
          <ac:chgData name="stephanie voss" userId="6785c3b0d69b5fb9" providerId="LiveId" clId="{F0B230E7-6677-4B12-9C77-64CB32A3DDFD}" dt="2020-02-12T11:02:22.892" v="2556" actId="20577"/>
          <ac:spMkLst>
            <pc:docMk/>
            <pc:sldMk cId="62564160" sldId="544"/>
            <ac:spMk id="2" creationId="{4E8E1BC6-CE6E-42EF-A985-32EEBA9FA10E}"/>
          </ac:spMkLst>
        </pc:spChg>
        <pc:spChg chg="del">
          <ac:chgData name="stephanie voss" userId="6785c3b0d69b5fb9" providerId="LiveId" clId="{F0B230E7-6677-4B12-9C77-64CB32A3DDFD}" dt="2020-02-12T11:02:10.399" v="2535" actId="478"/>
          <ac:spMkLst>
            <pc:docMk/>
            <pc:sldMk cId="62564160" sldId="544"/>
            <ac:spMk id="3" creationId="{633A84E5-4E86-4FCD-A9B5-41BB6833C32F}"/>
          </ac:spMkLst>
        </pc:spChg>
        <pc:picChg chg="add mod">
          <ac:chgData name="stephanie voss" userId="6785c3b0d69b5fb9" providerId="LiveId" clId="{F0B230E7-6677-4B12-9C77-64CB32A3DDFD}" dt="2020-02-12T11:03:52.566" v="2567" actId="14100"/>
          <ac:picMkLst>
            <pc:docMk/>
            <pc:sldMk cId="62564160" sldId="544"/>
            <ac:picMk id="5" creationId="{46A9A27F-BA5B-4D35-9FB1-661A26FE482C}"/>
          </ac:picMkLst>
        </pc:picChg>
      </pc:sldChg>
      <pc:sldChg chg="addSp modSp add del">
        <pc:chgData name="stephanie voss" userId="6785c3b0d69b5fb9" providerId="LiveId" clId="{F0B230E7-6677-4B12-9C77-64CB32A3DDFD}" dt="2020-02-12T11:06:14.598" v="2626" actId="47"/>
        <pc:sldMkLst>
          <pc:docMk/>
          <pc:sldMk cId="2249901903" sldId="545"/>
        </pc:sldMkLst>
        <pc:picChg chg="add mod">
          <ac:chgData name="stephanie voss" userId="6785c3b0d69b5fb9" providerId="LiveId" clId="{F0B230E7-6677-4B12-9C77-64CB32A3DDFD}" dt="2020-02-12T11:02:58.469" v="2559" actId="1076"/>
          <ac:picMkLst>
            <pc:docMk/>
            <pc:sldMk cId="2249901903" sldId="545"/>
            <ac:picMk id="5" creationId="{2FC11BF5-C723-4C2D-996A-200367770FFF}"/>
          </ac:picMkLst>
        </pc:picChg>
      </pc:sldChg>
      <pc:sldChg chg="addSp delSp modSp add modAnim">
        <pc:chgData name="stephanie voss" userId="6785c3b0d69b5fb9" providerId="LiveId" clId="{F0B230E7-6677-4B12-9C77-64CB32A3DDFD}" dt="2020-02-13T11:35:15.517" v="3068" actId="20577"/>
        <pc:sldMkLst>
          <pc:docMk/>
          <pc:sldMk cId="2745130446" sldId="546"/>
        </pc:sldMkLst>
        <pc:spChg chg="mod">
          <ac:chgData name="stephanie voss" userId="6785c3b0d69b5fb9" providerId="LiveId" clId="{F0B230E7-6677-4B12-9C77-64CB32A3DDFD}" dt="2020-02-12T11:05:17.894" v="2592" actId="20577"/>
          <ac:spMkLst>
            <pc:docMk/>
            <pc:sldMk cId="2745130446" sldId="546"/>
            <ac:spMk id="2" creationId="{E0F99D7A-2A54-49FD-9E71-05115926DA85}"/>
          </ac:spMkLst>
        </pc:spChg>
        <pc:spChg chg="del">
          <ac:chgData name="stephanie voss" userId="6785c3b0d69b5fb9" providerId="LiveId" clId="{F0B230E7-6677-4B12-9C77-64CB32A3DDFD}" dt="2020-02-12T11:03:20.004" v="2561" actId="478"/>
          <ac:spMkLst>
            <pc:docMk/>
            <pc:sldMk cId="2745130446" sldId="546"/>
            <ac:spMk id="3" creationId="{DAF23DEA-BD9C-4F0A-9118-DB13D09F870A}"/>
          </ac:spMkLst>
        </pc:spChg>
        <pc:spChg chg="add mod">
          <ac:chgData name="stephanie voss" userId="6785c3b0d69b5fb9" providerId="LiveId" clId="{F0B230E7-6677-4B12-9C77-64CB32A3DDFD}" dt="2020-02-12T11:05:06.621" v="2574" actId="115"/>
          <ac:spMkLst>
            <pc:docMk/>
            <pc:sldMk cId="2745130446" sldId="546"/>
            <ac:spMk id="5" creationId="{BF460926-9D86-4B10-80CC-6BE3A9CDEA8E}"/>
          </ac:spMkLst>
        </pc:spChg>
        <pc:spChg chg="add mod">
          <ac:chgData name="stephanie voss" userId="6785c3b0d69b5fb9" providerId="LiveId" clId="{F0B230E7-6677-4B12-9C77-64CB32A3DDFD}" dt="2020-02-12T11:03:31.677" v="2564" actId="14100"/>
          <ac:spMkLst>
            <pc:docMk/>
            <pc:sldMk cId="2745130446" sldId="546"/>
            <ac:spMk id="6" creationId="{8B23CA85-2404-42B4-B350-EEBDA2537B7D}"/>
          </ac:spMkLst>
        </pc:spChg>
        <pc:spChg chg="add mod">
          <ac:chgData name="stephanie voss" userId="6785c3b0d69b5fb9" providerId="LiveId" clId="{F0B230E7-6677-4B12-9C77-64CB32A3DDFD}" dt="2020-02-12T11:03:31.677" v="2564" actId="14100"/>
          <ac:spMkLst>
            <pc:docMk/>
            <pc:sldMk cId="2745130446" sldId="546"/>
            <ac:spMk id="7" creationId="{699C79D8-15DE-4A82-ADAA-15840D61C53D}"/>
          </ac:spMkLst>
        </pc:spChg>
        <pc:spChg chg="add mod">
          <ac:chgData name="stephanie voss" userId="6785c3b0d69b5fb9" providerId="LiveId" clId="{F0B230E7-6677-4B12-9C77-64CB32A3DDFD}" dt="2020-02-12T11:03:31.677" v="2564" actId="14100"/>
          <ac:spMkLst>
            <pc:docMk/>
            <pc:sldMk cId="2745130446" sldId="546"/>
            <ac:spMk id="8" creationId="{B4E1EED4-C751-4CFA-AE1E-2A7CD37BAAC7}"/>
          </ac:spMkLst>
        </pc:spChg>
        <pc:spChg chg="add mod">
          <ac:chgData name="stephanie voss" userId="6785c3b0d69b5fb9" providerId="LiveId" clId="{F0B230E7-6677-4B12-9C77-64CB32A3DDFD}" dt="2020-02-13T11:35:15.517" v="3068" actId="20577"/>
          <ac:spMkLst>
            <pc:docMk/>
            <pc:sldMk cId="2745130446" sldId="546"/>
            <ac:spMk id="9" creationId="{C23B8E5A-F1F1-491F-AF6E-9F0CE53E0EE7}"/>
          </ac:spMkLst>
        </pc:spChg>
        <pc:picChg chg="add mod">
          <ac:chgData name="stephanie voss" userId="6785c3b0d69b5fb9" providerId="LiveId" clId="{F0B230E7-6677-4B12-9C77-64CB32A3DDFD}" dt="2020-02-12T11:04:34.779" v="2573" actId="1076"/>
          <ac:picMkLst>
            <pc:docMk/>
            <pc:sldMk cId="2745130446" sldId="546"/>
            <ac:picMk id="10" creationId="{50544A0D-8BC9-47EF-8C0E-79B0A7D637A3}"/>
          </ac:picMkLst>
        </pc:picChg>
      </pc:sldChg>
      <pc:sldChg chg="addSp modSp add">
        <pc:chgData name="stephanie voss" userId="6785c3b0d69b5fb9" providerId="LiveId" clId="{F0B230E7-6677-4B12-9C77-64CB32A3DDFD}" dt="2020-02-12T11:06:12.478" v="2625" actId="20577"/>
        <pc:sldMkLst>
          <pc:docMk/>
          <pc:sldMk cId="4088624748" sldId="547"/>
        </pc:sldMkLst>
        <pc:spChg chg="mod">
          <ac:chgData name="stephanie voss" userId="6785c3b0d69b5fb9" providerId="LiveId" clId="{F0B230E7-6677-4B12-9C77-64CB32A3DDFD}" dt="2020-02-12T11:06:12.478" v="2625" actId="20577"/>
          <ac:spMkLst>
            <pc:docMk/>
            <pc:sldMk cId="4088624748" sldId="547"/>
            <ac:spMk id="2" creationId="{F467A9A7-232B-40B5-87BA-1629043B0ECA}"/>
          </ac:spMkLst>
        </pc:spChg>
        <pc:spChg chg="mod">
          <ac:chgData name="stephanie voss" userId="6785c3b0d69b5fb9" providerId="LiveId" clId="{F0B230E7-6677-4B12-9C77-64CB32A3DDFD}" dt="2020-02-12T11:05:53.733" v="2596" actId="1076"/>
          <ac:spMkLst>
            <pc:docMk/>
            <pc:sldMk cId="4088624748" sldId="547"/>
            <ac:spMk id="3" creationId="{FFDFB097-EA8A-432C-8D3E-7FFEB945C0F3}"/>
          </ac:spMkLst>
        </pc:spChg>
        <pc:spChg chg="add mod">
          <ac:chgData name="stephanie voss" userId="6785c3b0d69b5fb9" providerId="LiveId" clId="{F0B230E7-6677-4B12-9C77-64CB32A3DDFD}" dt="2020-02-12T11:06:04.627" v="2605" actId="20577"/>
          <ac:spMkLst>
            <pc:docMk/>
            <pc:sldMk cId="4088624748" sldId="547"/>
            <ac:spMk id="5" creationId="{F7E8E3D4-E052-4AC8-948B-16353673246A}"/>
          </ac:spMkLst>
        </pc:spChg>
      </pc:sldChg>
      <pc:sldChg chg="modSp add">
        <pc:chgData name="stephanie voss" userId="6785c3b0d69b5fb9" providerId="LiveId" clId="{F0B230E7-6677-4B12-9C77-64CB32A3DDFD}" dt="2020-02-12T11:06:34.360" v="2628" actId="207"/>
        <pc:sldMkLst>
          <pc:docMk/>
          <pc:sldMk cId="1460837213" sldId="548"/>
        </pc:sldMkLst>
        <pc:spChg chg="mod">
          <ac:chgData name="stephanie voss" userId="6785c3b0d69b5fb9" providerId="LiveId" clId="{F0B230E7-6677-4B12-9C77-64CB32A3DDFD}" dt="2020-02-12T11:06:34.360" v="2628" actId="207"/>
          <ac:spMkLst>
            <pc:docMk/>
            <pc:sldMk cId="1460837213" sldId="548"/>
            <ac:spMk id="3" creationId="{FFDFB097-EA8A-432C-8D3E-7FFEB945C0F3}"/>
          </ac:spMkLst>
        </pc:spChg>
      </pc:sldChg>
      <pc:sldChg chg="add del">
        <pc:chgData name="stephanie voss" userId="6785c3b0d69b5fb9" providerId="LiveId" clId="{F0B230E7-6677-4B12-9C77-64CB32A3DDFD}" dt="2020-02-12T11:06:38.269" v="2630" actId="47"/>
        <pc:sldMkLst>
          <pc:docMk/>
          <pc:sldMk cId="199197882" sldId="549"/>
        </pc:sldMkLst>
      </pc:sldChg>
      <pc:sldChg chg="addSp delSp modSp add modAnim">
        <pc:chgData name="stephanie voss" userId="6785c3b0d69b5fb9" providerId="LiveId" clId="{F0B230E7-6677-4B12-9C77-64CB32A3DDFD}" dt="2020-02-12T11:07:59.694" v="2666" actId="113"/>
        <pc:sldMkLst>
          <pc:docMk/>
          <pc:sldMk cId="1019457517" sldId="549"/>
        </pc:sldMkLst>
        <pc:spChg chg="mod">
          <ac:chgData name="stephanie voss" userId="6785c3b0d69b5fb9" providerId="LiveId" clId="{F0B230E7-6677-4B12-9C77-64CB32A3DDFD}" dt="2020-02-12T11:07:18.856" v="2659" actId="20577"/>
          <ac:spMkLst>
            <pc:docMk/>
            <pc:sldMk cId="1019457517" sldId="549"/>
            <ac:spMk id="2" creationId="{54E1B11B-53BC-435B-BA51-5C34C0D359C4}"/>
          </ac:spMkLst>
        </pc:spChg>
        <pc:spChg chg="del">
          <ac:chgData name="stephanie voss" userId="6785c3b0d69b5fb9" providerId="LiveId" clId="{F0B230E7-6677-4B12-9C77-64CB32A3DDFD}" dt="2020-02-12T11:07:20.640" v="2660"/>
          <ac:spMkLst>
            <pc:docMk/>
            <pc:sldMk cId="1019457517" sldId="549"/>
            <ac:spMk id="3" creationId="{8DD1F123-5253-43DB-B9AE-180D7FDF43B8}"/>
          </ac:spMkLst>
        </pc:spChg>
        <pc:spChg chg="add">
          <ac:chgData name="stephanie voss" userId="6785c3b0d69b5fb9" providerId="LiveId" clId="{F0B230E7-6677-4B12-9C77-64CB32A3DDFD}" dt="2020-02-12T11:07:20.640" v="2660"/>
          <ac:spMkLst>
            <pc:docMk/>
            <pc:sldMk cId="1019457517" sldId="549"/>
            <ac:spMk id="5" creationId="{8CC921FD-2655-4E7C-8EC3-9CF76CBD7BC6}"/>
          </ac:spMkLst>
        </pc:spChg>
        <pc:spChg chg="add mod">
          <ac:chgData name="stephanie voss" userId="6785c3b0d69b5fb9" providerId="LiveId" clId="{F0B230E7-6677-4B12-9C77-64CB32A3DDFD}" dt="2020-02-12T11:07:59.694" v="2666" actId="113"/>
          <ac:spMkLst>
            <pc:docMk/>
            <pc:sldMk cId="1019457517" sldId="549"/>
            <ac:spMk id="7" creationId="{04CCC866-B351-4324-9023-04F1B4540B21}"/>
          </ac:spMkLst>
        </pc:spChg>
        <pc:spChg chg="add mod">
          <ac:chgData name="stephanie voss" userId="6785c3b0d69b5fb9" providerId="LiveId" clId="{F0B230E7-6677-4B12-9C77-64CB32A3DDFD}" dt="2020-02-12T11:07:50.788" v="2665" actId="14100"/>
          <ac:spMkLst>
            <pc:docMk/>
            <pc:sldMk cId="1019457517" sldId="549"/>
            <ac:spMk id="8" creationId="{2F6DA2EF-3D98-48F7-90C9-951CF7DD5B01}"/>
          </ac:spMkLst>
        </pc:spChg>
        <pc:picChg chg="add mod">
          <ac:chgData name="stephanie voss" userId="6785c3b0d69b5fb9" providerId="LiveId" clId="{F0B230E7-6677-4B12-9C77-64CB32A3DDFD}" dt="2020-02-12T11:07:36.094" v="2662" actId="1076"/>
          <ac:picMkLst>
            <pc:docMk/>
            <pc:sldMk cId="1019457517" sldId="549"/>
            <ac:picMk id="6" creationId="{1F353E0D-83F7-4CD7-9BEC-52286FC89E1D}"/>
          </ac:picMkLst>
        </pc:picChg>
      </pc:sldChg>
      <pc:sldChg chg="addSp delSp modSp add">
        <pc:chgData name="stephanie voss" userId="6785c3b0d69b5fb9" providerId="LiveId" clId="{F0B230E7-6677-4B12-9C77-64CB32A3DDFD}" dt="2020-02-12T11:12:51.166" v="2781" actId="14100"/>
        <pc:sldMkLst>
          <pc:docMk/>
          <pc:sldMk cId="2040627883" sldId="550"/>
        </pc:sldMkLst>
        <pc:spChg chg="mod">
          <ac:chgData name="stephanie voss" userId="6785c3b0d69b5fb9" providerId="LiveId" clId="{F0B230E7-6677-4B12-9C77-64CB32A3DDFD}" dt="2020-02-12T11:12:38.149" v="2778"/>
          <ac:spMkLst>
            <pc:docMk/>
            <pc:sldMk cId="2040627883" sldId="550"/>
            <ac:spMk id="2" creationId="{39331E68-CDAE-481A-96A2-5D2909D8210C}"/>
          </ac:spMkLst>
        </pc:spChg>
        <pc:spChg chg="del">
          <ac:chgData name="stephanie voss" userId="6785c3b0d69b5fb9" providerId="LiveId" clId="{F0B230E7-6677-4B12-9C77-64CB32A3DDFD}" dt="2020-02-12T11:08:51.163" v="2697" actId="478"/>
          <ac:spMkLst>
            <pc:docMk/>
            <pc:sldMk cId="2040627883" sldId="550"/>
            <ac:spMk id="3" creationId="{5E49CF1C-1832-44C4-8BB3-0EBFC18BBB63}"/>
          </ac:spMkLst>
        </pc:spChg>
        <pc:picChg chg="add mod">
          <ac:chgData name="stephanie voss" userId="6785c3b0d69b5fb9" providerId="LiveId" clId="{F0B230E7-6677-4B12-9C77-64CB32A3DDFD}" dt="2020-02-12T11:12:51.166" v="2781" actId="14100"/>
          <ac:picMkLst>
            <pc:docMk/>
            <pc:sldMk cId="2040627883" sldId="550"/>
            <ac:picMk id="5" creationId="{BEF8465D-E7BE-4D50-9264-948645D5EA82}"/>
          </ac:picMkLst>
        </pc:picChg>
      </pc:sldChg>
      <pc:sldChg chg="addSp modSp add">
        <pc:chgData name="stephanie voss" userId="6785c3b0d69b5fb9" providerId="LiveId" clId="{F0B230E7-6677-4B12-9C77-64CB32A3DDFD}" dt="2020-02-12T11:13:15.721" v="2786" actId="1076"/>
        <pc:sldMkLst>
          <pc:docMk/>
          <pc:sldMk cId="1681414134" sldId="551"/>
        </pc:sldMkLst>
        <pc:spChg chg="mod">
          <ac:chgData name="stephanie voss" userId="6785c3b0d69b5fb9" providerId="LiveId" clId="{F0B230E7-6677-4B12-9C77-64CB32A3DDFD}" dt="2020-02-12T11:12:54.733" v="2782"/>
          <ac:spMkLst>
            <pc:docMk/>
            <pc:sldMk cId="1681414134" sldId="551"/>
            <ac:spMk id="2" creationId="{D000587C-CA4A-42AF-931C-E734E52374ED}"/>
          </ac:spMkLst>
        </pc:spChg>
        <pc:spChg chg="mod">
          <ac:chgData name="stephanie voss" userId="6785c3b0d69b5fb9" providerId="LiveId" clId="{F0B230E7-6677-4B12-9C77-64CB32A3DDFD}" dt="2020-02-12T11:13:13.117" v="2785" actId="1076"/>
          <ac:spMkLst>
            <pc:docMk/>
            <pc:sldMk cId="1681414134" sldId="551"/>
            <ac:spMk id="3" creationId="{65E55DF3-87AE-43AA-A75E-42456BA75328}"/>
          </ac:spMkLst>
        </pc:spChg>
        <pc:spChg chg="add mod">
          <ac:chgData name="stephanie voss" userId="6785c3b0d69b5fb9" providerId="LiveId" clId="{F0B230E7-6677-4B12-9C77-64CB32A3DDFD}" dt="2020-02-12T11:13:09.940" v="2784" actId="1076"/>
          <ac:spMkLst>
            <pc:docMk/>
            <pc:sldMk cId="1681414134" sldId="551"/>
            <ac:spMk id="5" creationId="{D7C31CDC-890E-4EE0-9F74-0CA2452ED849}"/>
          </ac:spMkLst>
        </pc:spChg>
        <pc:spChg chg="add mod">
          <ac:chgData name="stephanie voss" userId="6785c3b0d69b5fb9" providerId="LiveId" clId="{F0B230E7-6677-4B12-9C77-64CB32A3DDFD}" dt="2020-02-12T11:13:15.721" v="2786" actId="1076"/>
          <ac:spMkLst>
            <pc:docMk/>
            <pc:sldMk cId="1681414134" sldId="551"/>
            <ac:spMk id="7" creationId="{C0C5AEDB-5FF1-4DCF-A77E-809981DD6FA7}"/>
          </ac:spMkLst>
        </pc:spChg>
        <pc:picChg chg="add mod">
          <ac:chgData name="stephanie voss" userId="6785c3b0d69b5fb9" providerId="LiveId" clId="{F0B230E7-6677-4B12-9C77-64CB32A3DDFD}" dt="2020-02-12T11:11:51.903" v="2763" actId="1076"/>
          <ac:picMkLst>
            <pc:docMk/>
            <pc:sldMk cId="1681414134" sldId="551"/>
            <ac:picMk id="6" creationId="{749EAF16-1E8D-4A91-9E31-371C0D216D2C}"/>
          </ac:picMkLst>
        </pc:picChg>
      </pc:sldChg>
      <pc:sldChg chg="add del">
        <pc:chgData name="stephanie voss" userId="6785c3b0d69b5fb9" providerId="LiveId" clId="{F0B230E7-6677-4B12-9C77-64CB32A3DDFD}" dt="2020-02-12T11:10:06.535" v="2703"/>
        <pc:sldMkLst>
          <pc:docMk/>
          <pc:sldMk cId="3463001362" sldId="551"/>
        </pc:sldMkLst>
      </pc:sldChg>
      <pc:sldChg chg="modSp add">
        <pc:chgData name="stephanie voss" userId="6785c3b0d69b5fb9" providerId="LiveId" clId="{F0B230E7-6677-4B12-9C77-64CB32A3DDFD}" dt="2020-02-12T15:58:23.427" v="2968" actId="20577"/>
        <pc:sldMkLst>
          <pc:docMk/>
          <pc:sldMk cId="3686744935" sldId="552"/>
        </pc:sldMkLst>
        <pc:spChg chg="mod">
          <ac:chgData name="stephanie voss" userId="6785c3b0d69b5fb9" providerId="LiveId" clId="{F0B230E7-6677-4B12-9C77-64CB32A3DDFD}" dt="2020-02-12T15:58:23.427" v="2968" actId="20577"/>
          <ac:spMkLst>
            <pc:docMk/>
            <pc:sldMk cId="3686744935" sldId="552"/>
            <ac:spMk id="2" creationId="{826E6807-349F-4521-93E7-C03EC2ECB281}"/>
          </ac:spMkLst>
        </pc:spChg>
        <pc:spChg chg="mod">
          <ac:chgData name="stephanie voss" userId="6785c3b0d69b5fb9" providerId="LiveId" clId="{F0B230E7-6677-4B12-9C77-64CB32A3DDFD}" dt="2020-02-12T11:15:34.176" v="2834" actId="20577"/>
          <ac:spMkLst>
            <pc:docMk/>
            <pc:sldMk cId="3686744935" sldId="552"/>
            <ac:spMk id="3" creationId="{9EF49E7E-F8A6-4BE4-8880-63CA6AA41707}"/>
          </ac:spMkLst>
        </pc:spChg>
      </pc:sldChg>
      <pc:sldChg chg="modSp add">
        <pc:chgData name="stephanie voss" userId="6785c3b0d69b5fb9" providerId="LiveId" clId="{F0B230E7-6677-4B12-9C77-64CB32A3DDFD}" dt="2020-02-12T11:14:06.037" v="2791" actId="207"/>
        <pc:sldMkLst>
          <pc:docMk/>
          <pc:sldMk cId="1482256378" sldId="553"/>
        </pc:sldMkLst>
        <pc:spChg chg="mod">
          <ac:chgData name="stephanie voss" userId="6785c3b0d69b5fb9" providerId="LiveId" clId="{F0B230E7-6677-4B12-9C77-64CB32A3DDFD}" dt="2020-02-12T11:14:06.037" v="2791" actId="207"/>
          <ac:spMkLst>
            <pc:docMk/>
            <pc:sldMk cId="1482256378" sldId="553"/>
            <ac:spMk id="5" creationId="{D7C31CDC-890E-4EE0-9F74-0CA2452ED849}"/>
          </ac:spMkLst>
        </pc:spChg>
      </pc:sldChg>
      <pc:sldChg chg="addSp delSp modSp add">
        <pc:chgData name="stephanie voss" userId="6785c3b0d69b5fb9" providerId="LiveId" clId="{F0B230E7-6677-4B12-9C77-64CB32A3DDFD}" dt="2020-02-12T15:55:47.360" v="2948" actId="478"/>
        <pc:sldMkLst>
          <pc:docMk/>
          <pc:sldMk cId="3009431443" sldId="554"/>
        </pc:sldMkLst>
        <pc:spChg chg="del mod">
          <ac:chgData name="stephanie voss" userId="6785c3b0d69b5fb9" providerId="LiveId" clId="{F0B230E7-6677-4B12-9C77-64CB32A3DDFD}" dt="2020-02-12T15:55:44.727" v="2947" actId="478"/>
          <ac:spMkLst>
            <pc:docMk/>
            <pc:sldMk cId="3009431443" sldId="554"/>
            <ac:spMk id="2" creationId="{82C259ED-5A1A-44B3-894D-B1D9CF58F339}"/>
          </ac:spMkLst>
        </pc:spChg>
        <pc:spChg chg="del">
          <ac:chgData name="stephanie voss" userId="6785c3b0d69b5fb9" providerId="LiveId" clId="{F0B230E7-6677-4B12-9C77-64CB32A3DDFD}" dt="2020-02-12T11:17:19.920" v="2845"/>
          <ac:spMkLst>
            <pc:docMk/>
            <pc:sldMk cId="3009431443" sldId="554"/>
            <ac:spMk id="3" creationId="{CC6A5216-36F9-4040-8690-12450B7B6091}"/>
          </ac:spMkLst>
        </pc:spChg>
        <pc:spChg chg="add">
          <ac:chgData name="stephanie voss" userId="6785c3b0d69b5fb9" providerId="LiveId" clId="{F0B230E7-6677-4B12-9C77-64CB32A3DDFD}" dt="2020-02-12T11:17:19.920" v="2845"/>
          <ac:spMkLst>
            <pc:docMk/>
            <pc:sldMk cId="3009431443" sldId="554"/>
            <ac:spMk id="4" creationId="{8AA44395-1637-40E1-8320-A0FF61A6E9B5}"/>
          </ac:spMkLst>
        </pc:spChg>
        <pc:spChg chg="add del mod">
          <ac:chgData name="stephanie voss" userId="6785c3b0d69b5fb9" providerId="LiveId" clId="{F0B230E7-6677-4B12-9C77-64CB32A3DDFD}" dt="2020-02-12T15:55:47.360" v="2948" actId="478"/>
          <ac:spMkLst>
            <pc:docMk/>
            <pc:sldMk cId="3009431443" sldId="554"/>
            <ac:spMk id="5" creationId="{0DEDEC83-713B-496A-9727-795D2E7A76D9}"/>
          </ac:spMkLst>
        </pc:spChg>
      </pc:sldChg>
      <pc:sldChg chg="modSp add">
        <pc:chgData name="stephanie voss" userId="6785c3b0d69b5fb9" providerId="LiveId" clId="{F0B230E7-6677-4B12-9C77-64CB32A3DDFD}" dt="2020-02-12T11:17:52.579" v="2865" actId="20577"/>
        <pc:sldMkLst>
          <pc:docMk/>
          <pc:sldMk cId="1567598748" sldId="555"/>
        </pc:sldMkLst>
        <pc:spChg chg="mod">
          <ac:chgData name="stephanie voss" userId="6785c3b0d69b5fb9" providerId="LiveId" clId="{F0B230E7-6677-4B12-9C77-64CB32A3DDFD}" dt="2020-02-12T11:17:52.579" v="2865" actId="20577"/>
          <ac:spMkLst>
            <pc:docMk/>
            <pc:sldMk cId="1567598748" sldId="555"/>
            <ac:spMk id="2" creationId="{2675CBFB-6946-4071-96C0-EB1235B5CE6E}"/>
          </ac:spMkLst>
        </pc:spChg>
      </pc:sldChg>
      <pc:sldChg chg="addSp delSp modSp add">
        <pc:chgData name="stephanie voss" userId="6785c3b0d69b5fb9" providerId="LiveId" clId="{F0B230E7-6677-4B12-9C77-64CB32A3DDFD}" dt="2020-02-12T11:19:26.866" v="2927" actId="1076"/>
        <pc:sldMkLst>
          <pc:docMk/>
          <pc:sldMk cId="2151490128" sldId="556"/>
        </pc:sldMkLst>
        <pc:spChg chg="mod">
          <ac:chgData name="stephanie voss" userId="6785c3b0d69b5fb9" providerId="LiveId" clId="{F0B230E7-6677-4B12-9C77-64CB32A3DDFD}" dt="2020-02-12T11:18:53.962" v="2916" actId="20577"/>
          <ac:spMkLst>
            <pc:docMk/>
            <pc:sldMk cId="2151490128" sldId="556"/>
            <ac:spMk id="2" creationId="{4E0C4AE8-BB1A-4180-83D8-7FD5F6434B3E}"/>
          </ac:spMkLst>
        </pc:spChg>
        <pc:spChg chg="del">
          <ac:chgData name="stephanie voss" userId="6785c3b0d69b5fb9" providerId="LiveId" clId="{F0B230E7-6677-4B12-9C77-64CB32A3DDFD}" dt="2020-02-12T11:19:01.787" v="2918" actId="478"/>
          <ac:spMkLst>
            <pc:docMk/>
            <pc:sldMk cId="2151490128" sldId="556"/>
            <ac:spMk id="3" creationId="{7B684752-81B0-4094-BD60-549FF5910E31}"/>
          </ac:spMkLst>
        </pc:spChg>
        <pc:spChg chg="add mod">
          <ac:chgData name="stephanie voss" userId="6785c3b0d69b5fb9" providerId="LiveId" clId="{F0B230E7-6677-4B12-9C77-64CB32A3DDFD}" dt="2020-02-12T11:19:21.681" v="2925" actId="1076"/>
          <ac:spMkLst>
            <pc:docMk/>
            <pc:sldMk cId="2151490128" sldId="556"/>
            <ac:spMk id="5" creationId="{A4CD4A40-6877-4208-B6FA-2C631C52CDF0}"/>
          </ac:spMkLst>
        </pc:spChg>
        <pc:spChg chg="add mod">
          <ac:chgData name="stephanie voss" userId="6785c3b0d69b5fb9" providerId="LiveId" clId="{F0B230E7-6677-4B12-9C77-64CB32A3DDFD}" dt="2020-02-12T11:19:24.004" v="2926" actId="1076"/>
          <ac:spMkLst>
            <pc:docMk/>
            <pc:sldMk cId="2151490128" sldId="556"/>
            <ac:spMk id="6" creationId="{C7F02C4E-C147-4226-9542-AB80894CC4D4}"/>
          </ac:spMkLst>
        </pc:spChg>
        <pc:spChg chg="add mod">
          <ac:chgData name="stephanie voss" userId="6785c3b0d69b5fb9" providerId="LiveId" clId="{F0B230E7-6677-4B12-9C77-64CB32A3DDFD}" dt="2020-02-12T11:19:26.866" v="2927" actId="1076"/>
          <ac:spMkLst>
            <pc:docMk/>
            <pc:sldMk cId="2151490128" sldId="556"/>
            <ac:spMk id="7" creationId="{ADE3E4BC-E9D9-4454-8E16-3B32C4347060}"/>
          </ac:spMkLst>
        </pc:spChg>
        <pc:spChg chg="add mod">
          <ac:chgData name="stephanie voss" userId="6785c3b0d69b5fb9" providerId="LiveId" clId="{F0B230E7-6677-4B12-9C77-64CB32A3DDFD}" dt="2020-02-12T11:19:17.383" v="2924" actId="1076"/>
          <ac:spMkLst>
            <pc:docMk/>
            <pc:sldMk cId="2151490128" sldId="556"/>
            <ac:spMk id="8" creationId="{A53C5CA3-2715-4BCB-AB18-05E625395217}"/>
          </ac:spMkLst>
        </pc:spChg>
      </pc:sldChg>
      <pc:sldChg chg="addSp delSp modSp add del">
        <pc:chgData name="stephanie voss" userId="6785c3b0d69b5fb9" providerId="LiveId" clId="{F0B230E7-6677-4B12-9C77-64CB32A3DDFD}" dt="2020-02-12T11:18:32.432" v="2893" actId="47"/>
        <pc:sldMkLst>
          <pc:docMk/>
          <pc:sldMk cId="3495504619" sldId="556"/>
        </pc:sldMkLst>
        <pc:spChg chg="mod">
          <ac:chgData name="stephanie voss" userId="6785c3b0d69b5fb9" providerId="LiveId" clId="{F0B230E7-6677-4B12-9C77-64CB32A3DDFD}" dt="2020-02-12T11:18:06.221" v="2886" actId="20577"/>
          <ac:spMkLst>
            <pc:docMk/>
            <pc:sldMk cId="3495504619" sldId="556"/>
            <ac:spMk id="2" creationId="{4EAE4DFF-6752-4E7E-B587-31661E221E08}"/>
          </ac:spMkLst>
        </pc:spChg>
        <pc:spChg chg="del">
          <ac:chgData name="stephanie voss" userId="6785c3b0d69b5fb9" providerId="LiveId" clId="{F0B230E7-6677-4B12-9C77-64CB32A3DDFD}" dt="2020-02-12T11:18:13.738" v="2887" actId="478"/>
          <ac:spMkLst>
            <pc:docMk/>
            <pc:sldMk cId="3495504619" sldId="556"/>
            <ac:spMk id="3" creationId="{16D0D2D5-2B70-48BC-BE24-8678BCBF9B59}"/>
          </ac:spMkLst>
        </pc:spChg>
        <pc:spChg chg="add mod">
          <ac:chgData name="stephanie voss" userId="6785c3b0d69b5fb9" providerId="LiveId" clId="{F0B230E7-6677-4B12-9C77-64CB32A3DDFD}" dt="2020-02-12T11:18:22.673" v="2891" actId="1076"/>
          <ac:spMkLst>
            <pc:docMk/>
            <pc:sldMk cId="3495504619" sldId="556"/>
            <ac:spMk id="5" creationId="{5A1D98AA-2127-45EA-9CD3-1649E2580F89}"/>
          </ac:spMkLst>
        </pc:spChg>
        <pc:spChg chg="add mod">
          <ac:chgData name="stephanie voss" userId="6785c3b0d69b5fb9" providerId="LiveId" clId="{F0B230E7-6677-4B12-9C77-64CB32A3DDFD}" dt="2020-02-12T11:18:18.437" v="2890" actId="1076"/>
          <ac:spMkLst>
            <pc:docMk/>
            <pc:sldMk cId="3495504619" sldId="556"/>
            <ac:spMk id="6" creationId="{3E8DDCA3-A4D1-4B1D-B4BE-655248842AAC}"/>
          </ac:spMkLst>
        </pc:spChg>
        <pc:spChg chg="add mod">
          <ac:chgData name="stephanie voss" userId="6785c3b0d69b5fb9" providerId="LiveId" clId="{F0B230E7-6677-4B12-9C77-64CB32A3DDFD}" dt="2020-02-12T11:18:28.183" v="2892" actId="1076"/>
          <ac:spMkLst>
            <pc:docMk/>
            <pc:sldMk cId="3495504619" sldId="556"/>
            <ac:spMk id="7" creationId="{54683491-095E-4DF1-B6A2-8FE5FFBE0150}"/>
          </ac:spMkLst>
        </pc:spChg>
        <pc:spChg chg="add mod">
          <ac:chgData name="stephanie voss" userId="6785c3b0d69b5fb9" providerId="LiveId" clId="{F0B230E7-6677-4B12-9C77-64CB32A3DDFD}" dt="2020-02-12T11:18:16.754" v="2889" actId="1076"/>
          <ac:spMkLst>
            <pc:docMk/>
            <pc:sldMk cId="3495504619" sldId="556"/>
            <ac:spMk id="8" creationId="{6B99B956-6892-4625-8AFB-3BB19105408E}"/>
          </ac:spMkLst>
        </pc:spChg>
      </pc:sldChg>
      <pc:sldChg chg="modSp add">
        <pc:chgData name="stephanie voss" userId="6785c3b0d69b5fb9" providerId="LiveId" clId="{F0B230E7-6677-4B12-9C77-64CB32A3DDFD}" dt="2020-02-12T16:02:21.338" v="3048" actId="20577"/>
        <pc:sldMkLst>
          <pc:docMk/>
          <pc:sldMk cId="807064622" sldId="557"/>
        </pc:sldMkLst>
        <pc:spChg chg="mod">
          <ac:chgData name="stephanie voss" userId="6785c3b0d69b5fb9" providerId="LiveId" clId="{F0B230E7-6677-4B12-9C77-64CB32A3DDFD}" dt="2020-02-12T16:02:21.338" v="3048" actId="20577"/>
          <ac:spMkLst>
            <pc:docMk/>
            <pc:sldMk cId="807064622" sldId="557"/>
            <ac:spMk id="2" creationId="{38566684-975E-443F-B602-0B8C075CFFAE}"/>
          </ac:spMkLst>
        </pc:spChg>
      </pc:sldChg>
      <pc:sldChg chg="addSp delSp modSp add del">
        <pc:chgData name="stephanie voss" userId="6785c3b0d69b5fb9" providerId="LiveId" clId="{F0B230E7-6677-4B12-9C77-64CB32A3DDFD}" dt="2020-02-12T11:20:17.984" v="2945" actId="47"/>
        <pc:sldMkLst>
          <pc:docMk/>
          <pc:sldMk cId="1381950969" sldId="557"/>
        </pc:sldMkLst>
        <pc:spChg chg="mod">
          <ac:chgData name="stephanie voss" userId="6785c3b0d69b5fb9" providerId="LiveId" clId="{F0B230E7-6677-4B12-9C77-64CB32A3DDFD}" dt="2020-02-12T11:19:52.474" v="2939" actId="20577"/>
          <ac:spMkLst>
            <pc:docMk/>
            <pc:sldMk cId="1381950969" sldId="557"/>
            <ac:spMk id="2" creationId="{685D798B-15AE-4A11-8BCE-B68C36BE9CCB}"/>
          </ac:spMkLst>
        </pc:spChg>
        <pc:spChg chg="del">
          <ac:chgData name="stephanie voss" userId="6785c3b0d69b5fb9" providerId="LiveId" clId="{F0B230E7-6677-4B12-9C77-64CB32A3DDFD}" dt="2020-02-12T11:19:58.219" v="2940" actId="478"/>
          <ac:spMkLst>
            <pc:docMk/>
            <pc:sldMk cId="1381950969" sldId="557"/>
            <ac:spMk id="3" creationId="{235CA0B8-78DC-41E1-B923-648ED2491420}"/>
          </ac:spMkLst>
        </pc:spChg>
        <pc:spChg chg="add mod">
          <ac:chgData name="stephanie voss" userId="6785c3b0d69b5fb9" providerId="LiveId" clId="{F0B230E7-6677-4B12-9C77-64CB32A3DDFD}" dt="2020-02-12T11:20:09.734" v="2944" actId="1076"/>
          <ac:spMkLst>
            <pc:docMk/>
            <pc:sldMk cId="1381950969" sldId="557"/>
            <ac:spMk id="5" creationId="{6E6B0BF0-48A6-44D2-8A39-7F8ADF35B492}"/>
          </ac:spMkLst>
        </pc:spChg>
      </pc:sldChg>
      <pc:sldChg chg="modSp add">
        <pc:chgData name="stephanie voss" userId="6785c3b0d69b5fb9" providerId="LiveId" clId="{F0B230E7-6677-4B12-9C77-64CB32A3DDFD}" dt="2020-02-12T16:02:08.666" v="3036" actId="20577"/>
        <pc:sldMkLst>
          <pc:docMk/>
          <pc:sldMk cId="2202764248" sldId="558"/>
        </pc:sldMkLst>
        <pc:spChg chg="mod">
          <ac:chgData name="stephanie voss" userId="6785c3b0d69b5fb9" providerId="LiveId" clId="{F0B230E7-6677-4B12-9C77-64CB32A3DDFD}" dt="2020-02-12T16:02:08.666" v="3036" actId="20577"/>
          <ac:spMkLst>
            <pc:docMk/>
            <pc:sldMk cId="2202764248" sldId="558"/>
            <ac:spMk id="2" creationId="{104E5E59-66B6-4D77-B711-267B16F63EF1}"/>
          </ac:spMkLst>
        </pc:spChg>
      </pc:sldChg>
      <pc:sldMasterChg chg="delSldLayout">
        <pc:chgData name="stephanie voss" userId="6785c3b0d69b5fb9" providerId="LiveId" clId="{F0B230E7-6677-4B12-9C77-64CB32A3DDFD}" dt="2020-02-12T10:49:12.363" v="2188" actId="47"/>
        <pc:sldMasterMkLst>
          <pc:docMk/>
          <pc:sldMasterMk cId="300464794" sldId="2147483648"/>
        </pc:sldMasterMkLst>
        <pc:sldLayoutChg chg="del">
          <pc:chgData name="stephanie voss" userId="6785c3b0d69b5fb9" providerId="LiveId" clId="{F0B230E7-6677-4B12-9C77-64CB32A3DDFD}" dt="2020-02-12T10:49:11.480" v="2186" actId="47"/>
          <pc:sldLayoutMkLst>
            <pc:docMk/>
            <pc:sldMasterMk cId="300464794" sldId="2147483648"/>
            <pc:sldLayoutMk cId="756498272" sldId="2147483871"/>
          </pc:sldLayoutMkLst>
        </pc:sldLayoutChg>
        <pc:sldLayoutChg chg="del">
          <pc:chgData name="stephanie voss" userId="6785c3b0d69b5fb9" providerId="LiveId" clId="{F0B230E7-6677-4B12-9C77-64CB32A3DDFD}" dt="2020-02-12T10:49:08.048" v="2170" actId="47"/>
          <pc:sldLayoutMkLst>
            <pc:docMk/>
            <pc:sldMasterMk cId="300464794" sldId="2147483648"/>
            <pc:sldLayoutMk cId="1170280275" sldId="2147483872"/>
          </pc:sldLayoutMkLst>
        </pc:sldLayoutChg>
        <pc:sldLayoutChg chg="del">
          <pc:chgData name="stephanie voss" userId="6785c3b0d69b5fb9" providerId="LiveId" clId="{F0B230E7-6677-4B12-9C77-64CB32A3DDFD}" dt="2020-02-12T10:49:08.200" v="2171" actId="47"/>
          <pc:sldLayoutMkLst>
            <pc:docMk/>
            <pc:sldMasterMk cId="300464794" sldId="2147483648"/>
            <pc:sldLayoutMk cId="2553527831" sldId="2147483873"/>
          </pc:sldLayoutMkLst>
        </pc:sldLayoutChg>
        <pc:sldLayoutChg chg="del">
          <pc:chgData name="stephanie voss" userId="6785c3b0d69b5fb9" providerId="LiveId" clId="{F0B230E7-6677-4B12-9C77-64CB32A3DDFD}" dt="2020-02-12T10:49:08.427" v="2172" actId="47"/>
          <pc:sldLayoutMkLst>
            <pc:docMk/>
            <pc:sldMasterMk cId="300464794" sldId="2147483648"/>
            <pc:sldLayoutMk cId="74965336" sldId="2147483874"/>
          </pc:sldLayoutMkLst>
        </pc:sldLayoutChg>
        <pc:sldLayoutChg chg="del">
          <pc:chgData name="stephanie voss" userId="6785c3b0d69b5fb9" providerId="LiveId" clId="{F0B230E7-6677-4B12-9C77-64CB32A3DDFD}" dt="2020-02-12T10:49:10.336" v="2182" actId="47"/>
          <pc:sldLayoutMkLst>
            <pc:docMk/>
            <pc:sldMasterMk cId="300464794" sldId="2147483648"/>
            <pc:sldLayoutMk cId="560590929" sldId="2147483875"/>
          </pc:sldLayoutMkLst>
        </pc:sldLayoutChg>
        <pc:sldLayoutChg chg="del">
          <pc:chgData name="stephanie voss" userId="6785c3b0d69b5fb9" providerId="LiveId" clId="{F0B230E7-6677-4B12-9C77-64CB32A3DDFD}" dt="2020-02-12T10:49:10.704" v="2184" actId="47"/>
          <pc:sldLayoutMkLst>
            <pc:docMk/>
            <pc:sldMasterMk cId="300464794" sldId="2147483648"/>
            <pc:sldLayoutMk cId="1263606448" sldId="2147483876"/>
          </pc:sldLayoutMkLst>
        </pc:sldLayoutChg>
        <pc:sldLayoutChg chg="del">
          <pc:chgData name="stephanie voss" userId="6785c3b0d69b5fb9" providerId="LiveId" clId="{F0B230E7-6677-4B12-9C77-64CB32A3DDFD}" dt="2020-02-12T10:49:10.888" v="2185" actId="47"/>
          <pc:sldLayoutMkLst>
            <pc:docMk/>
            <pc:sldMasterMk cId="300464794" sldId="2147483648"/>
            <pc:sldLayoutMk cId="4072055943" sldId="2147483877"/>
          </pc:sldLayoutMkLst>
        </pc:sldLayoutChg>
        <pc:sldLayoutChg chg="del">
          <pc:chgData name="stephanie voss" userId="6785c3b0d69b5fb9" providerId="LiveId" clId="{F0B230E7-6677-4B12-9C77-64CB32A3DDFD}" dt="2020-02-12T10:49:11.692" v="2187" actId="47"/>
          <pc:sldLayoutMkLst>
            <pc:docMk/>
            <pc:sldMasterMk cId="300464794" sldId="2147483648"/>
            <pc:sldLayoutMk cId="877874710" sldId="2147483878"/>
          </pc:sldLayoutMkLst>
        </pc:sldLayoutChg>
        <pc:sldLayoutChg chg="del">
          <pc:chgData name="stephanie voss" userId="6785c3b0d69b5fb9" providerId="LiveId" clId="{F0B230E7-6677-4B12-9C77-64CB32A3DDFD}" dt="2020-02-12T10:49:12.363" v="2188" actId="47"/>
          <pc:sldLayoutMkLst>
            <pc:docMk/>
            <pc:sldMasterMk cId="300464794" sldId="2147483648"/>
            <pc:sldLayoutMk cId="4047885842" sldId="2147483879"/>
          </pc:sldLayoutMkLst>
        </pc:sldLayoutChg>
      </pc:sldMasterChg>
    </pc:docChg>
  </pc:docChgLst>
  <pc:docChgLst>
    <pc:chgData name="stephanie voss" userId="6785c3b0d69b5fb9" providerId="LiveId" clId="{58E2A34F-F942-47BA-A236-F09668BF4054}"/>
    <pc:docChg chg="undo custSel addSld delSld modSld sldOrd modSection">
      <pc:chgData name="stephanie voss" userId="6785c3b0d69b5fb9" providerId="LiveId" clId="{58E2A34F-F942-47BA-A236-F09668BF4054}" dt="2020-03-04T16:41:35.440" v="14079" actId="164"/>
      <pc:docMkLst>
        <pc:docMk/>
      </pc:docMkLst>
      <pc:sldChg chg="modSp">
        <pc:chgData name="stephanie voss" userId="6785c3b0d69b5fb9" providerId="LiveId" clId="{58E2A34F-F942-47BA-A236-F09668BF4054}" dt="2020-03-04T10:30:32.334" v="34" actId="20577"/>
        <pc:sldMkLst>
          <pc:docMk/>
          <pc:sldMk cId="1792101053" sldId="462"/>
        </pc:sldMkLst>
        <pc:spChg chg="mod">
          <ac:chgData name="stephanie voss" userId="6785c3b0d69b5fb9" providerId="LiveId" clId="{58E2A34F-F942-47BA-A236-F09668BF4054}" dt="2020-03-04T10:30:32.334" v="34" actId="20577"/>
          <ac:spMkLst>
            <pc:docMk/>
            <pc:sldMk cId="1792101053" sldId="462"/>
            <ac:spMk id="3" creationId="{00000000-0000-0000-0000-000000000000}"/>
          </ac:spMkLst>
        </pc:spChg>
      </pc:sldChg>
      <pc:sldChg chg="del">
        <pc:chgData name="stephanie voss" userId="6785c3b0d69b5fb9" providerId="LiveId" clId="{58E2A34F-F942-47BA-A236-F09668BF4054}" dt="2020-03-04T10:30:43.050" v="36" actId="47"/>
        <pc:sldMkLst>
          <pc:docMk/>
          <pc:sldMk cId="829135592" sldId="535"/>
        </pc:sldMkLst>
      </pc:sldChg>
      <pc:sldChg chg="del">
        <pc:chgData name="stephanie voss" userId="6785c3b0d69b5fb9" providerId="LiveId" clId="{58E2A34F-F942-47BA-A236-F09668BF4054}" dt="2020-03-04T10:30:45.411" v="38" actId="47"/>
        <pc:sldMkLst>
          <pc:docMk/>
          <pc:sldMk cId="3102344281" sldId="536"/>
        </pc:sldMkLst>
      </pc:sldChg>
      <pc:sldChg chg="del">
        <pc:chgData name="stephanie voss" userId="6785c3b0d69b5fb9" providerId="LiveId" clId="{58E2A34F-F942-47BA-A236-F09668BF4054}" dt="2020-03-04T10:30:45.630" v="39" actId="47"/>
        <pc:sldMkLst>
          <pc:docMk/>
          <pc:sldMk cId="291724812" sldId="537"/>
        </pc:sldMkLst>
      </pc:sldChg>
      <pc:sldChg chg="del">
        <pc:chgData name="stephanie voss" userId="6785c3b0d69b5fb9" providerId="LiveId" clId="{58E2A34F-F942-47BA-A236-F09668BF4054}" dt="2020-03-04T10:30:45.803" v="40" actId="47"/>
        <pc:sldMkLst>
          <pc:docMk/>
          <pc:sldMk cId="2221933303" sldId="538"/>
        </pc:sldMkLst>
      </pc:sldChg>
      <pc:sldChg chg="del">
        <pc:chgData name="stephanie voss" userId="6785c3b0d69b5fb9" providerId="LiveId" clId="{58E2A34F-F942-47BA-A236-F09668BF4054}" dt="2020-03-04T10:30:46.010" v="41" actId="47"/>
        <pc:sldMkLst>
          <pc:docMk/>
          <pc:sldMk cId="150103058" sldId="539"/>
        </pc:sldMkLst>
      </pc:sldChg>
      <pc:sldChg chg="del">
        <pc:chgData name="stephanie voss" userId="6785c3b0d69b5fb9" providerId="LiveId" clId="{58E2A34F-F942-47BA-A236-F09668BF4054}" dt="2020-03-04T10:30:46.188" v="42" actId="47"/>
        <pc:sldMkLst>
          <pc:docMk/>
          <pc:sldMk cId="970393319" sldId="540"/>
        </pc:sldMkLst>
      </pc:sldChg>
      <pc:sldChg chg="del">
        <pc:chgData name="stephanie voss" userId="6785c3b0d69b5fb9" providerId="LiveId" clId="{58E2A34F-F942-47BA-A236-F09668BF4054}" dt="2020-03-04T10:30:46.382" v="43" actId="47"/>
        <pc:sldMkLst>
          <pc:docMk/>
          <pc:sldMk cId="2063060674" sldId="542"/>
        </pc:sldMkLst>
      </pc:sldChg>
      <pc:sldChg chg="del">
        <pc:chgData name="stephanie voss" userId="6785c3b0d69b5fb9" providerId="LiveId" clId="{58E2A34F-F942-47BA-A236-F09668BF4054}" dt="2020-03-04T10:30:46.603" v="44" actId="47"/>
        <pc:sldMkLst>
          <pc:docMk/>
          <pc:sldMk cId="3536423626" sldId="543"/>
        </pc:sldMkLst>
      </pc:sldChg>
      <pc:sldChg chg="del">
        <pc:chgData name="stephanie voss" userId="6785c3b0d69b5fb9" providerId="LiveId" clId="{58E2A34F-F942-47BA-A236-F09668BF4054}" dt="2020-03-04T10:30:46.751" v="45" actId="47"/>
        <pc:sldMkLst>
          <pc:docMk/>
          <pc:sldMk cId="62564160" sldId="544"/>
        </pc:sldMkLst>
      </pc:sldChg>
      <pc:sldChg chg="del">
        <pc:chgData name="stephanie voss" userId="6785c3b0d69b5fb9" providerId="LiveId" clId="{58E2A34F-F942-47BA-A236-F09668BF4054}" dt="2020-03-04T10:30:46.970" v="46" actId="47"/>
        <pc:sldMkLst>
          <pc:docMk/>
          <pc:sldMk cId="2745130446" sldId="546"/>
        </pc:sldMkLst>
      </pc:sldChg>
      <pc:sldChg chg="del">
        <pc:chgData name="stephanie voss" userId="6785c3b0d69b5fb9" providerId="LiveId" clId="{58E2A34F-F942-47BA-A236-F09668BF4054}" dt="2020-03-04T10:30:47.168" v="47" actId="47"/>
        <pc:sldMkLst>
          <pc:docMk/>
          <pc:sldMk cId="4088624748" sldId="547"/>
        </pc:sldMkLst>
      </pc:sldChg>
      <pc:sldChg chg="del">
        <pc:chgData name="stephanie voss" userId="6785c3b0d69b5fb9" providerId="LiveId" clId="{58E2A34F-F942-47BA-A236-F09668BF4054}" dt="2020-03-04T10:30:47.279" v="48" actId="47"/>
        <pc:sldMkLst>
          <pc:docMk/>
          <pc:sldMk cId="1460837213" sldId="548"/>
        </pc:sldMkLst>
      </pc:sldChg>
      <pc:sldChg chg="del">
        <pc:chgData name="stephanie voss" userId="6785c3b0d69b5fb9" providerId="LiveId" clId="{58E2A34F-F942-47BA-A236-F09668BF4054}" dt="2020-03-04T10:30:47.453" v="49" actId="47"/>
        <pc:sldMkLst>
          <pc:docMk/>
          <pc:sldMk cId="1019457517" sldId="549"/>
        </pc:sldMkLst>
      </pc:sldChg>
      <pc:sldChg chg="del">
        <pc:chgData name="stephanie voss" userId="6785c3b0d69b5fb9" providerId="LiveId" clId="{58E2A34F-F942-47BA-A236-F09668BF4054}" dt="2020-03-04T10:30:47.675" v="50" actId="47"/>
        <pc:sldMkLst>
          <pc:docMk/>
          <pc:sldMk cId="2040627883" sldId="550"/>
        </pc:sldMkLst>
      </pc:sldChg>
      <pc:sldChg chg="del">
        <pc:chgData name="stephanie voss" userId="6785c3b0d69b5fb9" providerId="LiveId" clId="{58E2A34F-F942-47BA-A236-F09668BF4054}" dt="2020-03-04T10:30:47.824" v="51" actId="47"/>
        <pc:sldMkLst>
          <pc:docMk/>
          <pc:sldMk cId="1681414134" sldId="551"/>
        </pc:sldMkLst>
      </pc:sldChg>
      <pc:sldChg chg="del">
        <pc:chgData name="stephanie voss" userId="6785c3b0d69b5fb9" providerId="LiveId" clId="{58E2A34F-F942-47BA-A236-F09668BF4054}" dt="2020-03-04T10:30:48.711" v="53" actId="47"/>
        <pc:sldMkLst>
          <pc:docMk/>
          <pc:sldMk cId="3686744935" sldId="552"/>
        </pc:sldMkLst>
      </pc:sldChg>
      <pc:sldChg chg="del">
        <pc:chgData name="stephanie voss" userId="6785c3b0d69b5fb9" providerId="LiveId" clId="{58E2A34F-F942-47BA-A236-F09668BF4054}" dt="2020-03-04T10:30:48.057" v="52" actId="47"/>
        <pc:sldMkLst>
          <pc:docMk/>
          <pc:sldMk cId="1482256378" sldId="553"/>
        </pc:sldMkLst>
      </pc:sldChg>
      <pc:sldChg chg="delSp modSp">
        <pc:chgData name="stephanie voss" userId="6785c3b0d69b5fb9" providerId="LiveId" clId="{58E2A34F-F942-47BA-A236-F09668BF4054}" dt="2020-03-04T10:30:54.854" v="55" actId="478"/>
        <pc:sldMkLst>
          <pc:docMk/>
          <pc:sldMk cId="3009431443" sldId="554"/>
        </pc:sldMkLst>
        <pc:spChg chg="del mod">
          <ac:chgData name="stephanie voss" userId="6785c3b0d69b5fb9" providerId="LiveId" clId="{58E2A34F-F942-47BA-A236-F09668BF4054}" dt="2020-03-04T10:30:54.854" v="55" actId="478"/>
          <ac:spMkLst>
            <pc:docMk/>
            <pc:sldMk cId="3009431443" sldId="554"/>
            <ac:spMk id="4" creationId="{8AA44395-1637-40E1-8320-A0FF61A6E9B5}"/>
          </ac:spMkLst>
        </pc:spChg>
      </pc:sldChg>
      <pc:sldChg chg="addSp modSp">
        <pc:chgData name="stephanie voss" userId="6785c3b0d69b5fb9" providerId="LiveId" clId="{58E2A34F-F942-47BA-A236-F09668BF4054}" dt="2020-03-04T15:51:41.282" v="10470" actId="20577"/>
        <pc:sldMkLst>
          <pc:docMk/>
          <pc:sldMk cId="1567598748" sldId="555"/>
        </pc:sldMkLst>
        <pc:spChg chg="mod">
          <ac:chgData name="stephanie voss" userId="6785c3b0d69b5fb9" providerId="LiveId" clId="{58E2A34F-F942-47BA-A236-F09668BF4054}" dt="2020-03-04T15:39:27.402" v="10192" actId="20577"/>
          <ac:spMkLst>
            <pc:docMk/>
            <pc:sldMk cId="1567598748" sldId="555"/>
            <ac:spMk id="2" creationId="{2675CBFB-6946-4071-96C0-EB1235B5CE6E}"/>
          </ac:spMkLst>
        </pc:spChg>
        <pc:spChg chg="mod">
          <ac:chgData name="stephanie voss" userId="6785c3b0d69b5fb9" providerId="LiveId" clId="{58E2A34F-F942-47BA-A236-F09668BF4054}" dt="2020-03-04T15:51:41.282" v="10470" actId="20577"/>
          <ac:spMkLst>
            <pc:docMk/>
            <pc:sldMk cId="1567598748" sldId="555"/>
            <ac:spMk id="3" creationId="{9C002C49-BDEA-4744-96EC-1E3ABA3C2224}"/>
          </ac:spMkLst>
        </pc:spChg>
        <pc:picChg chg="add">
          <ac:chgData name="stephanie voss" userId="6785c3b0d69b5fb9" providerId="LiveId" clId="{58E2A34F-F942-47BA-A236-F09668BF4054}" dt="2020-03-04T14:09:18.590" v="8610"/>
          <ac:picMkLst>
            <pc:docMk/>
            <pc:sldMk cId="1567598748" sldId="555"/>
            <ac:picMk id="5" creationId="{A69E20EE-E71C-4FCD-A0D4-473D21573B64}"/>
          </ac:picMkLst>
        </pc:picChg>
      </pc:sldChg>
      <pc:sldChg chg="del">
        <pc:chgData name="stephanie voss" userId="6785c3b0d69b5fb9" providerId="LiveId" clId="{58E2A34F-F942-47BA-A236-F09668BF4054}" dt="2020-03-04T10:30:42.521" v="35" actId="47"/>
        <pc:sldMkLst>
          <pc:docMk/>
          <pc:sldMk cId="2151490128" sldId="556"/>
        </pc:sldMkLst>
      </pc:sldChg>
      <pc:sldChg chg="modSp del">
        <pc:chgData name="stephanie voss" userId="6785c3b0d69b5fb9" providerId="LiveId" clId="{58E2A34F-F942-47BA-A236-F09668BF4054}" dt="2020-03-04T16:00:05.104" v="10745" actId="47"/>
        <pc:sldMkLst>
          <pc:docMk/>
          <pc:sldMk cId="807064622" sldId="557"/>
        </pc:sldMkLst>
        <pc:spChg chg="mod">
          <ac:chgData name="stephanie voss" userId="6785c3b0d69b5fb9" providerId="LiveId" clId="{58E2A34F-F942-47BA-A236-F09668BF4054}" dt="2020-03-04T14:08:44.144" v="8600" actId="20577"/>
          <ac:spMkLst>
            <pc:docMk/>
            <pc:sldMk cId="807064622" sldId="557"/>
            <ac:spMk id="2" creationId="{38566684-975E-443F-B602-0B8C075CFFAE}"/>
          </ac:spMkLst>
        </pc:spChg>
      </pc:sldChg>
      <pc:sldChg chg="del">
        <pc:chgData name="stephanie voss" userId="6785c3b0d69b5fb9" providerId="LiveId" clId="{58E2A34F-F942-47BA-A236-F09668BF4054}" dt="2020-03-04T10:30:43.748" v="37" actId="47"/>
        <pc:sldMkLst>
          <pc:docMk/>
          <pc:sldMk cId="2202764248" sldId="558"/>
        </pc:sldMkLst>
      </pc:sldChg>
      <pc:sldChg chg="modSp add del">
        <pc:chgData name="stephanie voss" userId="6785c3b0d69b5fb9" providerId="LiveId" clId="{58E2A34F-F942-47BA-A236-F09668BF4054}" dt="2020-03-04T14:09:40.808" v="8612" actId="47"/>
        <pc:sldMkLst>
          <pc:docMk/>
          <pc:sldMk cId="4226563500" sldId="558"/>
        </pc:sldMkLst>
        <pc:spChg chg="mod">
          <ac:chgData name="stephanie voss" userId="6785c3b0d69b5fb9" providerId="LiveId" clId="{58E2A34F-F942-47BA-A236-F09668BF4054}" dt="2020-03-04T10:38:25.037" v="278" actId="20577"/>
          <ac:spMkLst>
            <pc:docMk/>
            <pc:sldMk cId="4226563500" sldId="558"/>
            <ac:spMk id="2" creationId="{8F1B25FB-CEB2-4541-8BAF-D00F37EC7FAC}"/>
          </ac:spMkLst>
        </pc:spChg>
        <pc:spChg chg="mod">
          <ac:chgData name="stephanie voss" userId="6785c3b0d69b5fb9" providerId="LiveId" clId="{58E2A34F-F942-47BA-A236-F09668BF4054}" dt="2020-03-04T10:38:38.863" v="323" actId="20577"/>
          <ac:spMkLst>
            <pc:docMk/>
            <pc:sldMk cId="4226563500" sldId="558"/>
            <ac:spMk id="3" creationId="{B70AAB46-0013-4E68-A247-9764E957FC46}"/>
          </ac:spMkLst>
        </pc:spChg>
      </pc:sldChg>
      <pc:sldChg chg="addSp modSp add del">
        <pc:chgData name="stephanie voss" userId="6785c3b0d69b5fb9" providerId="LiveId" clId="{58E2A34F-F942-47BA-A236-F09668BF4054}" dt="2020-03-04T14:10:08.830" v="8613" actId="47"/>
        <pc:sldMkLst>
          <pc:docMk/>
          <pc:sldMk cId="292892747" sldId="559"/>
        </pc:sldMkLst>
        <pc:spChg chg="mod">
          <ac:chgData name="stephanie voss" userId="6785c3b0d69b5fb9" providerId="LiveId" clId="{58E2A34F-F942-47BA-A236-F09668BF4054}" dt="2020-03-04T10:41:29.083" v="372" actId="20577"/>
          <ac:spMkLst>
            <pc:docMk/>
            <pc:sldMk cId="292892747" sldId="559"/>
            <ac:spMk id="2" creationId="{8F1B25FB-CEB2-4541-8BAF-D00F37EC7FAC}"/>
          </ac:spMkLst>
        </pc:spChg>
        <pc:spChg chg="mod">
          <ac:chgData name="stephanie voss" userId="6785c3b0d69b5fb9" providerId="LiveId" clId="{58E2A34F-F942-47BA-A236-F09668BF4054}" dt="2020-03-04T10:45:07.746" v="515" actId="1076"/>
          <ac:spMkLst>
            <pc:docMk/>
            <pc:sldMk cId="292892747" sldId="559"/>
            <ac:spMk id="3" creationId="{B70AAB46-0013-4E68-A247-9764E957FC46}"/>
          </ac:spMkLst>
        </pc:spChg>
        <pc:spChg chg="add mod">
          <ac:chgData name="stephanie voss" userId="6785c3b0d69b5fb9" providerId="LiveId" clId="{58E2A34F-F942-47BA-A236-F09668BF4054}" dt="2020-03-04T10:45:27.719" v="562" actId="20577"/>
          <ac:spMkLst>
            <pc:docMk/>
            <pc:sldMk cId="292892747" sldId="559"/>
            <ac:spMk id="6" creationId="{4B22C49C-1F44-4FA8-A67F-9BF993DF8E49}"/>
          </ac:spMkLst>
        </pc:spChg>
        <pc:spChg chg="add mod">
          <ac:chgData name="stephanie voss" userId="6785c3b0d69b5fb9" providerId="LiveId" clId="{58E2A34F-F942-47BA-A236-F09668BF4054}" dt="2020-03-04T10:47:59.666" v="580" actId="1076"/>
          <ac:spMkLst>
            <pc:docMk/>
            <pc:sldMk cId="292892747" sldId="559"/>
            <ac:spMk id="8" creationId="{42338D3A-E74F-4AD9-B1E3-48CA75E0DCF3}"/>
          </ac:spMkLst>
        </pc:spChg>
        <pc:spChg chg="add mod">
          <ac:chgData name="stephanie voss" userId="6785c3b0d69b5fb9" providerId="LiveId" clId="{58E2A34F-F942-47BA-A236-F09668BF4054}" dt="2020-03-04T10:48:09.265" v="583" actId="14100"/>
          <ac:spMkLst>
            <pc:docMk/>
            <pc:sldMk cId="292892747" sldId="559"/>
            <ac:spMk id="9" creationId="{17DED0E8-838C-437A-AD85-A8F44386244F}"/>
          </ac:spMkLst>
        </pc:spChg>
        <pc:spChg chg="add mod">
          <ac:chgData name="stephanie voss" userId="6785c3b0d69b5fb9" providerId="LiveId" clId="{58E2A34F-F942-47BA-A236-F09668BF4054}" dt="2020-03-04T10:48:22.321" v="589" actId="1076"/>
          <ac:spMkLst>
            <pc:docMk/>
            <pc:sldMk cId="292892747" sldId="559"/>
            <ac:spMk id="10" creationId="{A7749797-D0DE-400D-839D-0E5217DF91BB}"/>
          </ac:spMkLst>
        </pc:spChg>
        <pc:spChg chg="add mod">
          <ac:chgData name="stephanie voss" userId="6785c3b0d69b5fb9" providerId="LiveId" clId="{58E2A34F-F942-47BA-A236-F09668BF4054}" dt="2020-03-04T10:48:35.792" v="597" actId="20577"/>
          <ac:spMkLst>
            <pc:docMk/>
            <pc:sldMk cId="292892747" sldId="559"/>
            <ac:spMk id="11" creationId="{24EAAD5B-9A2C-4C53-8BBD-3B8F8DFAB14B}"/>
          </ac:spMkLst>
        </pc:spChg>
        <pc:graphicFrameChg chg="add mod">
          <ac:chgData name="stephanie voss" userId="6785c3b0d69b5fb9" providerId="LiveId" clId="{58E2A34F-F942-47BA-A236-F09668BF4054}" dt="2020-03-04T10:45:05.935" v="514" actId="1076"/>
          <ac:graphicFrameMkLst>
            <pc:docMk/>
            <pc:sldMk cId="292892747" sldId="559"/>
            <ac:graphicFrameMk id="5" creationId="{603890C5-7319-4C44-BD92-BC7751D645E7}"/>
          </ac:graphicFrameMkLst>
        </pc:graphicFrameChg>
        <pc:graphicFrameChg chg="add mod">
          <ac:chgData name="stephanie voss" userId="6785c3b0d69b5fb9" providerId="LiveId" clId="{58E2A34F-F942-47BA-A236-F09668BF4054}" dt="2020-03-04T10:47:12.556" v="571" actId="207"/>
          <ac:graphicFrameMkLst>
            <pc:docMk/>
            <pc:sldMk cId="292892747" sldId="559"/>
            <ac:graphicFrameMk id="7" creationId="{A99A015B-4299-4571-A17E-52097D756662}"/>
          </ac:graphicFrameMkLst>
        </pc:graphicFrameChg>
      </pc:sldChg>
      <pc:sldChg chg="modSp add del ord">
        <pc:chgData name="stephanie voss" userId="6785c3b0d69b5fb9" providerId="LiveId" clId="{58E2A34F-F942-47BA-A236-F09668BF4054}" dt="2020-03-04T14:09:38.038" v="8611" actId="47"/>
        <pc:sldMkLst>
          <pc:docMk/>
          <pc:sldMk cId="2879549099" sldId="560"/>
        </pc:sldMkLst>
        <pc:spChg chg="mod">
          <ac:chgData name="stephanie voss" userId="6785c3b0d69b5fb9" providerId="LiveId" clId="{58E2A34F-F942-47BA-A236-F09668BF4054}" dt="2020-03-04T11:10:14.690" v="1554" actId="20577"/>
          <ac:spMkLst>
            <pc:docMk/>
            <pc:sldMk cId="2879549099" sldId="560"/>
            <ac:spMk id="2" creationId="{8F1B25FB-CEB2-4541-8BAF-D00F37EC7FAC}"/>
          </ac:spMkLst>
        </pc:spChg>
        <pc:spChg chg="mod">
          <ac:chgData name="stephanie voss" userId="6785c3b0d69b5fb9" providerId="LiveId" clId="{58E2A34F-F942-47BA-A236-F09668BF4054}" dt="2020-03-04T11:10:21.154" v="1558" actId="20577"/>
          <ac:spMkLst>
            <pc:docMk/>
            <pc:sldMk cId="2879549099" sldId="560"/>
            <ac:spMk id="3" creationId="{B70AAB46-0013-4E68-A247-9764E957FC46}"/>
          </ac:spMkLst>
        </pc:spChg>
      </pc:sldChg>
      <pc:sldChg chg="addSp delSp modSp add">
        <pc:chgData name="stephanie voss" userId="6785c3b0d69b5fb9" providerId="LiveId" clId="{58E2A34F-F942-47BA-A236-F09668BF4054}" dt="2020-03-04T15:42:22.416" v="10203" actId="20577"/>
        <pc:sldMkLst>
          <pc:docMk/>
          <pc:sldMk cId="2698305998" sldId="561"/>
        </pc:sldMkLst>
        <pc:spChg chg="mod">
          <ac:chgData name="stephanie voss" userId="6785c3b0d69b5fb9" providerId="LiveId" clId="{58E2A34F-F942-47BA-A236-F09668BF4054}" dt="2020-03-04T11:38:39.935" v="1735" actId="20577"/>
          <ac:spMkLst>
            <pc:docMk/>
            <pc:sldMk cId="2698305998" sldId="561"/>
            <ac:spMk id="2" creationId="{36BA13DB-FC26-4C73-A1FB-3FEA47C51DDC}"/>
          </ac:spMkLst>
        </pc:spChg>
        <pc:spChg chg="mod">
          <ac:chgData name="stephanie voss" userId="6785c3b0d69b5fb9" providerId="LiveId" clId="{58E2A34F-F942-47BA-A236-F09668BF4054}" dt="2020-03-04T15:42:03.077" v="10200" actId="20577"/>
          <ac:spMkLst>
            <pc:docMk/>
            <pc:sldMk cId="2698305998" sldId="561"/>
            <ac:spMk id="3" creationId="{13C2EC0D-E290-4C57-983B-8FC9ABCF3781}"/>
          </ac:spMkLst>
        </pc:spChg>
        <pc:spChg chg="add mod">
          <ac:chgData name="stephanie voss" userId="6785c3b0d69b5fb9" providerId="LiveId" clId="{58E2A34F-F942-47BA-A236-F09668BF4054}" dt="2020-03-04T15:42:22.416" v="10203" actId="20577"/>
          <ac:spMkLst>
            <pc:docMk/>
            <pc:sldMk cId="2698305998" sldId="561"/>
            <ac:spMk id="9" creationId="{90C331CC-6F39-43B3-82A0-7AD7769D62ED}"/>
          </ac:spMkLst>
        </pc:spChg>
        <pc:picChg chg="add mod">
          <ac:chgData name="stephanie voss" userId="6785c3b0d69b5fb9" providerId="LiveId" clId="{58E2A34F-F942-47BA-A236-F09668BF4054}" dt="2020-03-04T12:09:19.798" v="2115" actId="1076"/>
          <ac:picMkLst>
            <pc:docMk/>
            <pc:sldMk cId="2698305998" sldId="561"/>
            <ac:picMk id="5" creationId="{D60778C1-E307-480B-BBCC-62F5326AD678}"/>
          </ac:picMkLst>
        </pc:picChg>
        <pc:picChg chg="add del mod">
          <ac:chgData name="stephanie voss" userId="6785c3b0d69b5fb9" providerId="LiveId" clId="{58E2A34F-F942-47BA-A236-F09668BF4054}" dt="2020-03-04T12:09:14.579" v="2112" actId="478"/>
          <ac:picMkLst>
            <pc:docMk/>
            <pc:sldMk cId="2698305998" sldId="561"/>
            <ac:picMk id="6" creationId="{E9E50BDF-E749-4029-9208-468A0DD916FB}"/>
          </ac:picMkLst>
        </pc:picChg>
        <pc:picChg chg="add del mod">
          <ac:chgData name="stephanie voss" userId="6785c3b0d69b5fb9" providerId="LiveId" clId="{58E2A34F-F942-47BA-A236-F09668BF4054}" dt="2020-03-04T12:10:35.186" v="2120" actId="478"/>
          <ac:picMkLst>
            <pc:docMk/>
            <pc:sldMk cId="2698305998" sldId="561"/>
            <ac:picMk id="7" creationId="{500CEE01-8059-46E8-A2D7-A9D70EE0E1AF}"/>
          </ac:picMkLst>
        </pc:picChg>
        <pc:picChg chg="add del mod">
          <ac:chgData name="stephanie voss" userId="6785c3b0d69b5fb9" providerId="LiveId" clId="{58E2A34F-F942-47BA-A236-F09668BF4054}" dt="2020-03-04T12:11:16.282" v="2123" actId="478"/>
          <ac:picMkLst>
            <pc:docMk/>
            <pc:sldMk cId="2698305998" sldId="561"/>
            <ac:picMk id="8" creationId="{07170C6F-2CDE-46C6-A93B-51059B2CEF12}"/>
          </ac:picMkLst>
        </pc:picChg>
        <pc:picChg chg="add mod">
          <ac:chgData name="stephanie voss" userId="6785c3b0d69b5fb9" providerId="LiveId" clId="{58E2A34F-F942-47BA-A236-F09668BF4054}" dt="2020-03-04T12:13:20.277" v="2241" actId="1076"/>
          <ac:picMkLst>
            <pc:docMk/>
            <pc:sldMk cId="2698305998" sldId="561"/>
            <ac:picMk id="10" creationId="{D848C167-3AD2-4CB5-9F53-F23AFA1744A6}"/>
          </ac:picMkLst>
        </pc:picChg>
        <pc:picChg chg="add del">
          <ac:chgData name="stephanie voss" userId="6785c3b0d69b5fb9" providerId="LiveId" clId="{58E2A34F-F942-47BA-A236-F09668BF4054}" dt="2020-03-04T12:13:33.713" v="2244" actId="478"/>
          <ac:picMkLst>
            <pc:docMk/>
            <pc:sldMk cId="2698305998" sldId="561"/>
            <ac:picMk id="11" creationId="{701B6B9A-917A-490E-94F3-8E1FDFDE125F}"/>
          </ac:picMkLst>
        </pc:picChg>
      </pc:sldChg>
      <pc:sldChg chg="delSp del">
        <pc:chgData name="stephanie voss" userId="6785c3b0d69b5fb9" providerId="LiveId" clId="{58E2A34F-F942-47BA-A236-F09668BF4054}" dt="2020-03-04T15:42:49.093" v="10204" actId="47"/>
        <pc:sldMkLst>
          <pc:docMk/>
          <pc:sldMk cId="3056505548" sldId="562"/>
        </pc:sldMkLst>
        <pc:picChg chg="del">
          <ac:chgData name="stephanie voss" userId="6785c3b0d69b5fb9" providerId="LiveId" clId="{58E2A34F-F942-47BA-A236-F09668BF4054}" dt="2020-03-04T12:13:30.795" v="2243" actId="478"/>
          <ac:picMkLst>
            <pc:docMk/>
            <pc:sldMk cId="3056505548" sldId="562"/>
            <ac:picMk id="11" creationId="{701B6B9A-917A-490E-94F3-8E1FDFDE125F}"/>
          </ac:picMkLst>
        </pc:picChg>
      </pc:sldChg>
      <pc:sldChg chg="addSp delSp modSp add">
        <pc:chgData name="stephanie voss" userId="6785c3b0d69b5fb9" providerId="LiveId" clId="{58E2A34F-F942-47BA-A236-F09668BF4054}" dt="2020-03-04T15:46:22.709" v="10299" actId="1076"/>
        <pc:sldMkLst>
          <pc:docMk/>
          <pc:sldMk cId="1804207734" sldId="563"/>
        </pc:sldMkLst>
        <pc:spChg chg="del">
          <ac:chgData name="stephanie voss" userId="6785c3b0d69b5fb9" providerId="LiveId" clId="{58E2A34F-F942-47BA-A236-F09668BF4054}" dt="2020-03-04T12:13:47.291" v="2247" actId="478"/>
          <ac:spMkLst>
            <pc:docMk/>
            <pc:sldMk cId="1804207734" sldId="563"/>
            <ac:spMk id="3" creationId="{13C2EC0D-E290-4C57-983B-8FC9ABCF3781}"/>
          </ac:spMkLst>
        </pc:spChg>
        <pc:spChg chg="add del mod">
          <ac:chgData name="stephanie voss" userId="6785c3b0d69b5fb9" providerId="LiveId" clId="{58E2A34F-F942-47BA-A236-F09668BF4054}" dt="2020-03-04T12:13:49.389" v="2248" actId="478"/>
          <ac:spMkLst>
            <pc:docMk/>
            <pc:sldMk cId="1804207734" sldId="563"/>
            <ac:spMk id="7" creationId="{0890EB96-CC56-4383-BF50-0107CE2141B3}"/>
          </ac:spMkLst>
        </pc:spChg>
        <pc:spChg chg="mod">
          <ac:chgData name="stephanie voss" userId="6785c3b0d69b5fb9" providerId="LiveId" clId="{58E2A34F-F942-47BA-A236-F09668BF4054}" dt="2020-03-04T12:15:27.022" v="2376" actId="20577"/>
          <ac:spMkLst>
            <pc:docMk/>
            <pc:sldMk cId="1804207734" sldId="563"/>
            <ac:spMk id="9" creationId="{90C331CC-6F39-43B3-82A0-7AD7769D62ED}"/>
          </ac:spMkLst>
        </pc:spChg>
        <pc:spChg chg="add mod">
          <ac:chgData name="stephanie voss" userId="6785c3b0d69b5fb9" providerId="LiveId" clId="{58E2A34F-F942-47BA-A236-F09668BF4054}" dt="2020-03-04T15:46:15.120" v="10298" actId="20577"/>
          <ac:spMkLst>
            <pc:docMk/>
            <pc:sldMk cId="1804207734" sldId="563"/>
            <ac:spMk id="11" creationId="{3C5F6FC2-FDD0-4011-8E7D-A2321B128041}"/>
          </ac:spMkLst>
        </pc:spChg>
        <pc:picChg chg="del">
          <ac:chgData name="stephanie voss" userId="6785c3b0d69b5fb9" providerId="LiveId" clId="{58E2A34F-F942-47BA-A236-F09668BF4054}" dt="2020-03-04T12:13:43.720" v="2246" actId="478"/>
          <ac:picMkLst>
            <pc:docMk/>
            <pc:sldMk cId="1804207734" sldId="563"/>
            <ac:picMk id="5" creationId="{D60778C1-E307-480B-BBCC-62F5326AD678}"/>
          </ac:picMkLst>
        </pc:picChg>
        <pc:picChg chg="add mod">
          <ac:chgData name="stephanie voss" userId="6785c3b0d69b5fb9" providerId="LiveId" clId="{58E2A34F-F942-47BA-A236-F09668BF4054}" dt="2020-03-04T12:14:28.238" v="2274" actId="1076"/>
          <ac:picMkLst>
            <pc:docMk/>
            <pc:sldMk cId="1804207734" sldId="563"/>
            <ac:picMk id="8" creationId="{ED9E47D9-446A-4B96-B8FA-60B575ADBE34}"/>
          </ac:picMkLst>
        </pc:picChg>
        <pc:picChg chg="del">
          <ac:chgData name="stephanie voss" userId="6785c3b0d69b5fb9" providerId="LiveId" clId="{58E2A34F-F942-47BA-A236-F09668BF4054}" dt="2020-03-04T12:14:06.405" v="2272" actId="478"/>
          <ac:picMkLst>
            <pc:docMk/>
            <pc:sldMk cId="1804207734" sldId="563"/>
            <ac:picMk id="10" creationId="{D848C167-3AD2-4CB5-9F53-F23AFA1744A6}"/>
          </ac:picMkLst>
        </pc:picChg>
        <pc:picChg chg="add mod modCrop">
          <ac:chgData name="stephanie voss" userId="6785c3b0d69b5fb9" providerId="LiveId" clId="{58E2A34F-F942-47BA-A236-F09668BF4054}" dt="2020-03-04T15:46:22.709" v="10299" actId="1076"/>
          <ac:picMkLst>
            <pc:docMk/>
            <pc:sldMk cId="1804207734" sldId="563"/>
            <ac:picMk id="12" creationId="{8AB1BF31-3603-4C56-892A-44876746B784}"/>
          </ac:picMkLst>
        </pc:picChg>
      </pc:sldChg>
      <pc:sldChg chg="addSp delSp modSp add del ord">
        <pc:chgData name="stephanie voss" userId="6785c3b0d69b5fb9" providerId="LiveId" clId="{58E2A34F-F942-47BA-A236-F09668BF4054}" dt="2020-03-04T13:03:10.450" v="4546" actId="47"/>
        <pc:sldMkLst>
          <pc:docMk/>
          <pc:sldMk cId="57531912" sldId="564"/>
        </pc:sldMkLst>
        <pc:spChg chg="mod">
          <ac:chgData name="stephanie voss" userId="6785c3b0d69b5fb9" providerId="LiveId" clId="{58E2A34F-F942-47BA-A236-F09668BF4054}" dt="2020-03-04T12:58:45.370" v="4150" actId="20577"/>
          <ac:spMkLst>
            <pc:docMk/>
            <pc:sldMk cId="57531912" sldId="564"/>
            <ac:spMk id="2" creationId="{2675CBFB-6946-4071-96C0-EB1235B5CE6E}"/>
          </ac:spMkLst>
        </pc:spChg>
        <pc:spChg chg="mod">
          <ac:chgData name="stephanie voss" userId="6785c3b0d69b5fb9" providerId="LiveId" clId="{58E2A34F-F942-47BA-A236-F09668BF4054}" dt="2020-03-04T12:59:15.163" v="4249" actId="20577"/>
          <ac:spMkLst>
            <pc:docMk/>
            <pc:sldMk cId="57531912" sldId="564"/>
            <ac:spMk id="3" creationId="{9C002C49-BDEA-4744-96EC-1E3ABA3C2224}"/>
          </ac:spMkLst>
        </pc:spChg>
        <pc:picChg chg="add mod modCrop">
          <ac:chgData name="stephanie voss" userId="6785c3b0d69b5fb9" providerId="LiveId" clId="{58E2A34F-F942-47BA-A236-F09668BF4054}" dt="2020-03-04T12:53:10.260" v="3900" actId="732"/>
          <ac:picMkLst>
            <pc:docMk/>
            <pc:sldMk cId="57531912" sldId="564"/>
            <ac:picMk id="5" creationId="{DAF88B59-110B-4725-A4EE-8833887E929E}"/>
          </ac:picMkLst>
        </pc:picChg>
        <pc:picChg chg="add mod">
          <ac:chgData name="stephanie voss" userId="6785c3b0d69b5fb9" providerId="LiveId" clId="{58E2A34F-F942-47BA-A236-F09668BF4054}" dt="2020-03-04T12:53:14.788" v="3901" actId="1076"/>
          <ac:picMkLst>
            <pc:docMk/>
            <pc:sldMk cId="57531912" sldId="564"/>
            <ac:picMk id="6" creationId="{2B82B0F6-F1C4-4BE8-A3EA-0AC347CFA82B}"/>
          </ac:picMkLst>
        </pc:picChg>
        <pc:picChg chg="add del mod">
          <ac:chgData name="stephanie voss" userId="6785c3b0d69b5fb9" providerId="LiveId" clId="{58E2A34F-F942-47BA-A236-F09668BF4054}" dt="2020-03-04T12:32:10.458" v="3282" actId="478"/>
          <ac:picMkLst>
            <pc:docMk/>
            <pc:sldMk cId="57531912" sldId="564"/>
            <ac:picMk id="7" creationId="{E54323A0-3FE7-4921-92B7-3D81106A96B9}"/>
          </ac:picMkLst>
        </pc:picChg>
        <pc:picChg chg="add del mod">
          <ac:chgData name="stephanie voss" userId="6785c3b0d69b5fb9" providerId="LiveId" clId="{58E2A34F-F942-47BA-A236-F09668BF4054}" dt="2020-03-04T12:32:11.068" v="3283" actId="478"/>
          <ac:picMkLst>
            <pc:docMk/>
            <pc:sldMk cId="57531912" sldId="564"/>
            <ac:picMk id="8" creationId="{BCB14AB3-B950-4007-ABDA-3DAE704DA7D4}"/>
          </ac:picMkLst>
        </pc:picChg>
      </pc:sldChg>
      <pc:sldChg chg="addSp delSp modSp add ord modNotesTx">
        <pc:chgData name="stephanie voss" userId="6785c3b0d69b5fb9" providerId="LiveId" clId="{58E2A34F-F942-47BA-A236-F09668BF4054}" dt="2020-03-04T15:35:36.133" v="10069" actId="1076"/>
        <pc:sldMkLst>
          <pc:docMk/>
          <pc:sldMk cId="3971119482" sldId="565"/>
        </pc:sldMkLst>
        <pc:spChg chg="mod">
          <ac:chgData name="stephanie voss" userId="6785c3b0d69b5fb9" providerId="LiveId" clId="{58E2A34F-F942-47BA-A236-F09668BF4054}" dt="2020-03-04T14:08:56.570" v="8609" actId="20577"/>
          <ac:spMkLst>
            <pc:docMk/>
            <pc:sldMk cId="3971119482" sldId="565"/>
            <ac:spMk id="2" creationId="{2675CBFB-6946-4071-96C0-EB1235B5CE6E}"/>
          </ac:spMkLst>
        </pc:spChg>
        <pc:spChg chg="mod">
          <ac:chgData name="stephanie voss" userId="6785c3b0d69b5fb9" providerId="LiveId" clId="{58E2A34F-F942-47BA-A236-F09668BF4054}" dt="2020-03-04T15:35:29.683" v="10068" actId="20577"/>
          <ac:spMkLst>
            <pc:docMk/>
            <pc:sldMk cId="3971119482" sldId="565"/>
            <ac:spMk id="3" creationId="{9C002C49-BDEA-4744-96EC-1E3ABA3C2224}"/>
          </ac:spMkLst>
        </pc:spChg>
        <pc:picChg chg="mod">
          <ac:chgData name="stephanie voss" userId="6785c3b0d69b5fb9" providerId="LiveId" clId="{58E2A34F-F942-47BA-A236-F09668BF4054}" dt="2020-03-04T15:35:36.133" v="10069" actId="1076"/>
          <ac:picMkLst>
            <pc:docMk/>
            <pc:sldMk cId="3971119482" sldId="565"/>
            <ac:picMk id="5" creationId="{DAF88B59-110B-4725-A4EE-8833887E929E}"/>
          </ac:picMkLst>
        </pc:picChg>
        <pc:picChg chg="del mod">
          <ac:chgData name="stephanie voss" userId="6785c3b0d69b5fb9" providerId="LiveId" clId="{58E2A34F-F942-47BA-A236-F09668BF4054}" dt="2020-03-04T12:57:15.737" v="4103" actId="21"/>
          <ac:picMkLst>
            <pc:docMk/>
            <pc:sldMk cId="3971119482" sldId="565"/>
            <ac:picMk id="6" creationId="{2B82B0F6-F1C4-4BE8-A3EA-0AC347CFA82B}"/>
          </ac:picMkLst>
        </pc:picChg>
        <pc:picChg chg="add mod">
          <ac:chgData name="stephanie voss" userId="6785c3b0d69b5fb9" providerId="LiveId" clId="{58E2A34F-F942-47BA-A236-F09668BF4054}" dt="2020-03-04T15:35:36.133" v="10069" actId="1076"/>
          <ac:picMkLst>
            <pc:docMk/>
            <pc:sldMk cId="3971119482" sldId="565"/>
            <ac:picMk id="7" creationId="{3FBD721A-ABF5-48DC-9125-6D97C90D9AB1}"/>
          </ac:picMkLst>
        </pc:picChg>
      </pc:sldChg>
      <pc:sldChg chg="addSp delSp modSp add modNotesTx">
        <pc:chgData name="stephanie voss" userId="6785c3b0d69b5fb9" providerId="LiveId" clId="{58E2A34F-F942-47BA-A236-F09668BF4054}" dt="2020-03-04T15:58:16.907" v="10744" actId="1076"/>
        <pc:sldMkLst>
          <pc:docMk/>
          <pc:sldMk cId="1645469711" sldId="566"/>
        </pc:sldMkLst>
        <pc:spChg chg="mod">
          <ac:chgData name="stephanie voss" userId="6785c3b0d69b5fb9" providerId="LiveId" clId="{58E2A34F-F942-47BA-A236-F09668BF4054}" dt="2020-03-04T13:07:24.949" v="4754" actId="20577"/>
          <ac:spMkLst>
            <pc:docMk/>
            <pc:sldMk cId="1645469711" sldId="566"/>
            <ac:spMk id="2" creationId="{2675CBFB-6946-4071-96C0-EB1235B5CE6E}"/>
          </ac:spMkLst>
        </pc:spChg>
        <pc:spChg chg="mod">
          <ac:chgData name="stephanie voss" userId="6785c3b0d69b5fb9" providerId="LiveId" clId="{58E2A34F-F942-47BA-A236-F09668BF4054}" dt="2020-03-04T15:58:16.907" v="10744" actId="1076"/>
          <ac:spMkLst>
            <pc:docMk/>
            <pc:sldMk cId="1645469711" sldId="566"/>
            <ac:spMk id="3" creationId="{9C002C49-BDEA-4744-96EC-1E3ABA3C2224}"/>
          </ac:spMkLst>
        </pc:spChg>
        <pc:spChg chg="add del mod">
          <ac:chgData name="stephanie voss" userId="6785c3b0d69b5fb9" providerId="LiveId" clId="{58E2A34F-F942-47BA-A236-F09668BF4054}" dt="2020-03-04T13:17:57.068" v="5497" actId="478"/>
          <ac:spMkLst>
            <pc:docMk/>
            <pc:sldMk cId="1645469711" sldId="566"/>
            <ac:spMk id="17" creationId="{7A96D790-BE55-4CE0-AA38-5DBD8730B920}"/>
          </ac:spMkLst>
        </pc:spChg>
        <pc:picChg chg="mod">
          <ac:chgData name="stephanie voss" userId="6785c3b0d69b5fb9" providerId="LiveId" clId="{58E2A34F-F942-47BA-A236-F09668BF4054}" dt="2020-03-04T15:56:26.384" v="10589" actId="1076"/>
          <ac:picMkLst>
            <pc:docMk/>
            <pc:sldMk cId="1645469711" sldId="566"/>
            <ac:picMk id="5" creationId="{DAF88B59-110B-4725-A4EE-8833887E929E}"/>
          </ac:picMkLst>
        </pc:picChg>
        <pc:picChg chg="del">
          <ac:chgData name="stephanie voss" userId="6785c3b0d69b5fb9" providerId="LiveId" clId="{58E2A34F-F942-47BA-A236-F09668BF4054}" dt="2020-03-04T13:07:28.013" v="4755" actId="478"/>
          <ac:picMkLst>
            <pc:docMk/>
            <pc:sldMk cId="1645469711" sldId="566"/>
            <ac:picMk id="7" creationId="{3FBD721A-ABF5-48DC-9125-6D97C90D9AB1}"/>
          </ac:picMkLst>
        </pc:picChg>
        <pc:picChg chg="add mod">
          <ac:chgData name="stephanie voss" userId="6785c3b0d69b5fb9" providerId="LiveId" clId="{58E2A34F-F942-47BA-A236-F09668BF4054}" dt="2020-03-04T13:15:48.907" v="5482" actId="14100"/>
          <ac:picMkLst>
            <pc:docMk/>
            <pc:sldMk cId="1645469711" sldId="566"/>
            <ac:picMk id="8" creationId="{0BB50E3E-D3E8-4E2C-89EE-D970A6B21AA3}"/>
          </ac:picMkLst>
        </pc:picChg>
        <pc:picChg chg="add mod">
          <ac:chgData name="stephanie voss" userId="6785c3b0d69b5fb9" providerId="LiveId" clId="{58E2A34F-F942-47BA-A236-F09668BF4054}" dt="2020-03-04T13:15:37.043" v="5476" actId="14100"/>
          <ac:picMkLst>
            <pc:docMk/>
            <pc:sldMk cId="1645469711" sldId="566"/>
            <ac:picMk id="9" creationId="{8B837515-03E9-4E16-9D5D-EDFC030B9D28}"/>
          </ac:picMkLst>
        </pc:picChg>
        <pc:picChg chg="add mod modCrop">
          <ac:chgData name="stephanie voss" userId="6785c3b0d69b5fb9" providerId="LiveId" clId="{58E2A34F-F942-47BA-A236-F09668BF4054}" dt="2020-03-04T13:16:26.436" v="5494" actId="1076"/>
          <ac:picMkLst>
            <pc:docMk/>
            <pc:sldMk cId="1645469711" sldId="566"/>
            <ac:picMk id="10" creationId="{3A9F2971-67C2-4039-9C52-070324CD44F6}"/>
          </ac:picMkLst>
        </pc:picChg>
        <pc:picChg chg="add mod">
          <ac:chgData name="stephanie voss" userId="6785c3b0d69b5fb9" providerId="LiveId" clId="{58E2A34F-F942-47BA-A236-F09668BF4054}" dt="2020-03-04T13:16:02.075" v="5488" actId="1076"/>
          <ac:picMkLst>
            <pc:docMk/>
            <pc:sldMk cId="1645469711" sldId="566"/>
            <ac:picMk id="11" creationId="{38946A49-0806-4A12-AF9A-E8640592E15B}"/>
          </ac:picMkLst>
        </pc:picChg>
        <pc:picChg chg="add mod">
          <ac:chgData name="stephanie voss" userId="6785c3b0d69b5fb9" providerId="LiveId" clId="{58E2A34F-F942-47BA-A236-F09668BF4054}" dt="2020-03-04T13:16:06.435" v="5489" actId="1076"/>
          <ac:picMkLst>
            <pc:docMk/>
            <pc:sldMk cId="1645469711" sldId="566"/>
            <ac:picMk id="13" creationId="{71430F9B-7CC5-456C-8A32-6EA9E158B1C0}"/>
          </ac:picMkLst>
        </pc:picChg>
        <pc:picChg chg="add mod">
          <ac:chgData name="stephanie voss" userId="6785c3b0d69b5fb9" providerId="LiveId" clId="{58E2A34F-F942-47BA-A236-F09668BF4054}" dt="2020-03-04T13:16:14.755" v="5492" actId="1076"/>
          <ac:picMkLst>
            <pc:docMk/>
            <pc:sldMk cId="1645469711" sldId="566"/>
            <ac:picMk id="14" creationId="{86B5C8B9-9050-4B03-A7F0-499F8F4C300C}"/>
          </ac:picMkLst>
        </pc:picChg>
        <pc:picChg chg="add del mod">
          <ac:chgData name="stephanie voss" userId="6785c3b0d69b5fb9" providerId="LiveId" clId="{58E2A34F-F942-47BA-A236-F09668BF4054}" dt="2020-03-04T13:18:05.984" v="5502" actId="478"/>
          <ac:picMkLst>
            <pc:docMk/>
            <pc:sldMk cId="1645469711" sldId="566"/>
            <ac:picMk id="16" creationId="{95910858-5B08-4023-BF76-C7D5C4CA22E9}"/>
          </ac:picMkLst>
        </pc:picChg>
      </pc:sldChg>
      <pc:sldChg chg="addSp delSp modSp add modNotesTx">
        <pc:chgData name="stephanie voss" userId="6785c3b0d69b5fb9" providerId="LiveId" clId="{58E2A34F-F942-47BA-A236-F09668BF4054}" dt="2020-03-04T15:55:53.343" v="10587" actId="20577"/>
        <pc:sldMkLst>
          <pc:docMk/>
          <pc:sldMk cId="812970463" sldId="567"/>
        </pc:sldMkLst>
        <pc:spChg chg="mod">
          <ac:chgData name="stephanie voss" userId="6785c3b0d69b5fb9" providerId="LiveId" clId="{58E2A34F-F942-47BA-A236-F09668BF4054}" dt="2020-03-04T13:19:54.183" v="5546" actId="20577"/>
          <ac:spMkLst>
            <pc:docMk/>
            <pc:sldMk cId="812970463" sldId="567"/>
            <ac:spMk id="2" creationId="{2675CBFB-6946-4071-96C0-EB1235B5CE6E}"/>
          </ac:spMkLst>
        </pc:spChg>
        <pc:spChg chg="del mod">
          <ac:chgData name="stephanie voss" userId="6785c3b0d69b5fb9" providerId="LiveId" clId="{58E2A34F-F942-47BA-A236-F09668BF4054}" dt="2020-03-04T13:20:08.083" v="5554" actId="478"/>
          <ac:spMkLst>
            <pc:docMk/>
            <pc:sldMk cId="812970463" sldId="567"/>
            <ac:spMk id="3" creationId="{9C002C49-BDEA-4744-96EC-1E3ABA3C2224}"/>
          </ac:spMkLst>
        </pc:spChg>
        <pc:spChg chg="add mod">
          <ac:chgData name="stephanie voss" userId="6785c3b0d69b5fb9" providerId="LiveId" clId="{58E2A34F-F942-47BA-A236-F09668BF4054}" dt="2020-03-04T15:55:53.343" v="10587" actId="20577"/>
          <ac:spMkLst>
            <pc:docMk/>
            <pc:sldMk cId="812970463" sldId="567"/>
            <ac:spMk id="7" creationId="{7B375520-975F-45EB-AFF1-9C440B16ACC2}"/>
          </ac:spMkLst>
        </pc:spChg>
        <pc:spChg chg="add del mod">
          <ac:chgData name="stephanie voss" userId="6785c3b0d69b5fb9" providerId="LiveId" clId="{58E2A34F-F942-47BA-A236-F09668BF4054}" dt="2020-03-04T13:23:33.504" v="5570" actId="478"/>
          <ac:spMkLst>
            <pc:docMk/>
            <pc:sldMk cId="812970463" sldId="567"/>
            <ac:spMk id="15" creationId="{04DC1879-B217-4F1D-ADC9-D109E82FF193}"/>
          </ac:spMkLst>
        </pc:spChg>
        <pc:spChg chg="add del mod">
          <ac:chgData name="stephanie voss" userId="6785c3b0d69b5fb9" providerId="LiveId" clId="{58E2A34F-F942-47BA-A236-F09668BF4054}" dt="2020-03-04T15:05:20.922" v="9284" actId="478"/>
          <ac:spMkLst>
            <pc:docMk/>
            <pc:sldMk cId="812970463" sldId="567"/>
            <ac:spMk id="16" creationId="{7C639614-5F99-425F-8B61-97DB4003C563}"/>
          </ac:spMkLst>
        </pc:spChg>
        <pc:spChg chg="add del mod">
          <ac:chgData name="stephanie voss" userId="6785c3b0d69b5fb9" providerId="LiveId" clId="{58E2A34F-F942-47BA-A236-F09668BF4054}" dt="2020-03-04T15:05:20.922" v="9284" actId="478"/>
          <ac:spMkLst>
            <pc:docMk/>
            <pc:sldMk cId="812970463" sldId="567"/>
            <ac:spMk id="17" creationId="{44CED6D8-B682-4EC5-8882-328E0758737F}"/>
          </ac:spMkLst>
        </pc:spChg>
        <pc:spChg chg="add del mod">
          <ac:chgData name="stephanie voss" userId="6785c3b0d69b5fb9" providerId="LiveId" clId="{58E2A34F-F942-47BA-A236-F09668BF4054}" dt="2020-03-04T15:05:20.922" v="9284" actId="478"/>
          <ac:spMkLst>
            <pc:docMk/>
            <pc:sldMk cId="812970463" sldId="567"/>
            <ac:spMk id="18" creationId="{98C007A8-A1A9-44CA-ABF2-CC4C87BE2884}"/>
          </ac:spMkLst>
        </pc:spChg>
        <pc:spChg chg="add del mod">
          <ac:chgData name="stephanie voss" userId="6785c3b0d69b5fb9" providerId="LiveId" clId="{58E2A34F-F942-47BA-A236-F09668BF4054}" dt="2020-03-04T15:05:20.922" v="9284" actId="478"/>
          <ac:spMkLst>
            <pc:docMk/>
            <pc:sldMk cId="812970463" sldId="567"/>
            <ac:spMk id="19" creationId="{3E1E7BB8-7DF5-4B4C-B7EC-A49EB9FCECEB}"/>
          </ac:spMkLst>
        </pc:spChg>
        <pc:spChg chg="add del mod">
          <ac:chgData name="stephanie voss" userId="6785c3b0d69b5fb9" providerId="LiveId" clId="{58E2A34F-F942-47BA-A236-F09668BF4054}" dt="2020-03-04T15:05:20.922" v="9284" actId="478"/>
          <ac:spMkLst>
            <pc:docMk/>
            <pc:sldMk cId="812970463" sldId="567"/>
            <ac:spMk id="20" creationId="{7889B8B7-CC3D-487A-90EB-F4DC28D65964}"/>
          </ac:spMkLst>
        </pc:spChg>
        <pc:spChg chg="add del mod">
          <ac:chgData name="stephanie voss" userId="6785c3b0d69b5fb9" providerId="LiveId" clId="{58E2A34F-F942-47BA-A236-F09668BF4054}" dt="2020-03-04T15:05:20.922" v="9284" actId="478"/>
          <ac:spMkLst>
            <pc:docMk/>
            <pc:sldMk cId="812970463" sldId="567"/>
            <ac:spMk id="21" creationId="{362EE655-D531-4A86-8299-946F171C3379}"/>
          </ac:spMkLst>
        </pc:spChg>
        <pc:spChg chg="add del mod">
          <ac:chgData name="stephanie voss" userId="6785c3b0d69b5fb9" providerId="LiveId" clId="{58E2A34F-F942-47BA-A236-F09668BF4054}" dt="2020-03-04T15:05:20.922" v="9284" actId="478"/>
          <ac:spMkLst>
            <pc:docMk/>
            <pc:sldMk cId="812970463" sldId="567"/>
            <ac:spMk id="22" creationId="{355ADF4F-3E26-4676-BB29-81C3B1F7D347}"/>
          </ac:spMkLst>
        </pc:spChg>
        <pc:spChg chg="add del mod">
          <ac:chgData name="stephanie voss" userId="6785c3b0d69b5fb9" providerId="LiveId" clId="{58E2A34F-F942-47BA-A236-F09668BF4054}" dt="2020-03-04T15:05:20.922" v="9284" actId="478"/>
          <ac:spMkLst>
            <pc:docMk/>
            <pc:sldMk cId="812970463" sldId="567"/>
            <ac:spMk id="23" creationId="{62AF3AB4-CD0D-41FD-9B85-7F0F611B15DE}"/>
          </ac:spMkLst>
        </pc:spChg>
        <pc:spChg chg="add del mod">
          <ac:chgData name="stephanie voss" userId="6785c3b0d69b5fb9" providerId="LiveId" clId="{58E2A34F-F942-47BA-A236-F09668BF4054}" dt="2020-03-04T15:05:20.922" v="9284" actId="478"/>
          <ac:spMkLst>
            <pc:docMk/>
            <pc:sldMk cId="812970463" sldId="567"/>
            <ac:spMk id="24" creationId="{01FAB3BA-184A-4B6E-8FDE-94AF607C0BC6}"/>
          </ac:spMkLst>
        </pc:spChg>
        <pc:spChg chg="add del mod">
          <ac:chgData name="stephanie voss" userId="6785c3b0d69b5fb9" providerId="LiveId" clId="{58E2A34F-F942-47BA-A236-F09668BF4054}" dt="2020-03-04T15:05:20.922" v="9284" actId="478"/>
          <ac:spMkLst>
            <pc:docMk/>
            <pc:sldMk cId="812970463" sldId="567"/>
            <ac:spMk id="25" creationId="{21A10F34-7011-48B0-8890-DAD0C45F81E2}"/>
          </ac:spMkLst>
        </pc:spChg>
        <pc:spChg chg="add del mod">
          <ac:chgData name="stephanie voss" userId="6785c3b0d69b5fb9" providerId="LiveId" clId="{58E2A34F-F942-47BA-A236-F09668BF4054}" dt="2020-03-04T15:05:20.922" v="9284" actId="478"/>
          <ac:spMkLst>
            <pc:docMk/>
            <pc:sldMk cId="812970463" sldId="567"/>
            <ac:spMk id="26" creationId="{5DEEE613-C827-45FA-87C9-B1BAEA25DD56}"/>
          </ac:spMkLst>
        </pc:spChg>
        <pc:spChg chg="add del mod">
          <ac:chgData name="stephanie voss" userId="6785c3b0d69b5fb9" providerId="LiveId" clId="{58E2A34F-F942-47BA-A236-F09668BF4054}" dt="2020-03-04T15:05:20.922" v="9284" actId="478"/>
          <ac:spMkLst>
            <pc:docMk/>
            <pc:sldMk cId="812970463" sldId="567"/>
            <ac:spMk id="27" creationId="{B4FCBB5E-830B-4EBB-86D8-8C23D38E9E72}"/>
          </ac:spMkLst>
        </pc:spChg>
        <pc:spChg chg="add del mod">
          <ac:chgData name="stephanie voss" userId="6785c3b0d69b5fb9" providerId="LiveId" clId="{58E2A34F-F942-47BA-A236-F09668BF4054}" dt="2020-03-04T15:05:20.922" v="9284" actId="478"/>
          <ac:spMkLst>
            <pc:docMk/>
            <pc:sldMk cId="812970463" sldId="567"/>
            <ac:spMk id="28" creationId="{7CBA400C-FDEC-4473-8BD4-D6A2B0304EC7}"/>
          </ac:spMkLst>
        </pc:spChg>
        <pc:spChg chg="add del mod">
          <ac:chgData name="stephanie voss" userId="6785c3b0d69b5fb9" providerId="LiveId" clId="{58E2A34F-F942-47BA-A236-F09668BF4054}" dt="2020-03-04T15:05:20.922" v="9284" actId="478"/>
          <ac:spMkLst>
            <pc:docMk/>
            <pc:sldMk cId="812970463" sldId="567"/>
            <ac:spMk id="29" creationId="{158A6E72-6D0A-481F-A8F4-E486A18B4C60}"/>
          </ac:spMkLst>
        </pc:spChg>
        <pc:spChg chg="add del mod">
          <ac:chgData name="stephanie voss" userId="6785c3b0d69b5fb9" providerId="LiveId" clId="{58E2A34F-F942-47BA-A236-F09668BF4054}" dt="2020-03-04T15:05:20.922" v="9284" actId="478"/>
          <ac:spMkLst>
            <pc:docMk/>
            <pc:sldMk cId="812970463" sldId="567"/>
            <ac:spMk id="30" creationId="{A7D96CD8-9C5D-46E5-8186-6A536269A04C}"/>
          </ac:spMkLst>
        </pc:spChg>
        <pc:spChg chg="add del mod">
          <ac:chgData name="stephanie voss" userId="6785c3b0d69b5fb9" providerId="LiveId" clId="{58E2A34F-F942-47BA-A236-F09668BF4054}" dt="2020-03-04T15:05:20.922" v="9284" actId="478"/>
          <ac:spMkLst>
            <pc:docMk/>
            <pc:sldMk cId="812970463" sldId="567"/>
            <ac:spMk id="31" creationId="{5993393A-58D3-4640-93F8-299F4948525F}"/>
          </ac:spMkLst>
        </pc:spChg>
        <pc:spChg chg="add del mod">
          <ac:chgData name="stephanie voss" userId="6785c3b0d69b5fb9" providerId="LiveId" clId="{58E2A34F-F942-47BA-A236-F09668BF4054}" dt="2020-03-04T15:05:20.922" v="9284" actId="478"/>
          <ac:spMkLst>
            <pc:docMk/>
            <pc:sldMk cId="812970463" sldId="567"/>
            <ac:spMk id="32" creationId="{DA8BA14C-C304-42EB-9C04-57301BDEED00}"/>
          </ac:spMkLst>
        </pc:spChg>
        <pc:spChg chg="add del mod">
          <ac:chgData name="stephanie voss" userId="6785c3b0d69b5fb9" providerId="LiveId" clId="{58E2A34F-F942-47BA-A236-F09668BF4054}" dt="2020-03-04T15:05:20.922" v="9284" actId="478"/>
          <ac:spMkLst>
            <pc:docMk/>
            <pc:sldMk cId="812970463" sldId="567"/>
            <ac:spMk id="33" creationId="{8E02CD47-DFAA-4CA6-BC2D-A2FC4815DB5A}"/>
          </ac:spMkLst>
        </pc:spChg>
        <pc:spChg chg="add del mod">
          <ac:chgData name="stephanie voss" userId="6785c3b0d69b5fb9" providerId="LiveId" clId="{58E2A34F-F942-47BA-A236-F09668BF4054}" dt="2020-03-04T15:05:20.922" v="9284" actId="478"/>
          <ac:spMkLst>
            <pc:docMk/>
            <pc:sldMk cId="812970463" sldId="567"/>
            <ac:spMk id="34" creationId="{EFDF64A7-6DBE-403D-8E7B-13135AA47467}"/>
          </ac:spMkLst>
        </pc:spChg>
        <pc:spChg chg="add del mod">
          <ac:chgData name="stephanie voss" userId="6785c3b0d69b5fb9" providerId="LiveId" clId="{58E2A34F-F942-47BA-A236-F09668BF4054}" dt="2020-03-04T15:05:20.922" v="9284" actId="478"/>
          <ac:spMkLst>
            <pc:docMk/>
            <pc:sldMk cId="812970463" sldId="567"/>
            <ac:spMk id="35" creationId="{EB47EAE5-CD13-4DC2-9436-ED84E30831D9}"/>
          </ac:spMkLst>
        </pc:spChg>
        <pc:spChg chg="add del mod">
          <ac:chgData name="stephanie voss" userId="6785c3b0d69b5fb9" providerId="LiveId" clId="{58E2A34F-F942-47BA-A236-F09668BF4054}" dt="2020-03-04T15:05:20.922" v="9284" actId="478"/>
          <ac:spMkLst>
            <pc:docMk/>
            <pc:sldMk cId="812970463" sldId="567"/>
            <ac:spMk id="36" creationId="{7DBCF887-C1BA-403B-8561-E6CD16453E20}"/>
          </ac:spMkLst>
        </pc:spChg>
        <pc:spChg chg="add mod">
          <ac:chgData name="stephanie voss" userId="6785c3b0d69b5fb9" providerId="LiveId" clId="{58E2A34F-F942-47BA-A236-F09668BF4054}" dt="2020-03-04T15:21:24.379" v="9590"/>
          <ac:spMkLst>
            <pc:docMk/>
            <pc:sldMk cId="812970463" sldId="567"/>
            <ac:spMk id="37" creationId="{5C420592-6343-4DF8-8BA6-1736DAC3976E}"/>
          </ac:spMkLst>
        </pc:spChg>
        <pc:spChg chg="add del mod">
          <ac:chgData name="stephanie voss" userId="6785c3b0d69b5fb9" providerId="LiveId" clId="{58E2A34F-F942-47BA-A236-F09668BF4054}" dt="2020-03-04T15:05:20.922" v="9284" actId="478"/>
          <ac:spMkLst>
            <pc:docMk/>
            <pc:sldMk cId="812970463" sldId="567"/>
            <ac:spMk id="38" creationId="{056C0D32-4CFE-48E7-A868-ABF5CEBF0B44}"/>
          </ac:spMkLst>
        </pc:spChg>
        <pc:spChg chg="add del mod">
          <ac:chgData name="stephanie voss" userId="6785c3b0d69b5fb9" providerId="LiveId" clId="{58E2A34F-F942-47BA-A236-F09668BF4054}" dt="2020-03-04T15:05:20.922" v="9284" actId="478"/>
          <ac:spMkLst>
            <pc:docMk/>
            <pc:sldMk cId="812970463" sldId="567"/>
            <ac:spMk id="39" creationId="{B243EA20-9360-4AAA-8932-6BE66DF5F363}"/>
          </ac:spMkLst>
        </pc:spChg>
        <pc:spChg chg="add del mod">
          <ac:chgData name="stephanie voss" userId="6785c3b0d69b5fb9" providerId="LiveId" clId="{58E2A34F-F942-47BA-A236-F09668BF4054}" dt="2020-03-04T15:05:20.922" v="9284" actId="478"/>
          <ac:spMkLst>
            <pc:docMk/>
            <pc:sldMk cId="812970463" sldId="567"/>
            <ac:spMk id="40" creationId="{78F4538C-99C2-4EFE-9FF5-343FE01C476D}"/>
          </ac:spMkLst>
        </pc:spChg>
        <pc:spChg chg="add del mod">
          <ac:chgData name="stephanie voss" userId="6785c3b0d69b5fb9" providerId="LiveId" clId="{58E2A34F-F942-47BA-A236-F09668BF4054}" dt="2020-03-04T15:05:20.922" v="9284" actId="478"/>
          <ac:spMkLst>
            <pc:docMk/>
            <pc:sldMk cId="812970463" sldId="567"/>
            <ac:spMk id="41" creationId="{6BC6C129-618B-42F2-ACAD-D5B7FF59F9A9}"/>
          </ac:spMkLst>
        </pc:spChg>
        <pc:spChg chg="add del mod">
          <ac:chgData name="stephanie voss" userId="6785c3b0d69b5fb9" providerId="LiveId" clId="{58E2A34F-F942-47BA-A236-F09668BF4054}" dt="2020-03-04T15:05:20.922" v="9284" actId="478"/>
          <ac:spMkLst>
            <pc:docMk/>
            <pc:sldMk cId="812970463" sldId="567"/>
            <ac:spMk id="42" creationId="{B4E1E7BE-7020-42D6-90E9-2D0EF385738A}"/>
          </ac:spMkLst>
        </pc:spChg>
        <pc:spChg chg="add del mod">
          <ac:chgData name="stephanie voss" userId="6785c3b0d69b5fb9" providerId="LiveId" clId="{58E2A34F-F942-47BA-A236-F09668BF4054}" dt="2020-03-04T15:05:20.922" v="9284" actId="478"/>
          <ac:spMkLst>
            <pc:docMk/>
            <pc:sldMk cId="812970463" sldId="567"/>
            <ac:spMk id="43" creationId="{A0344031-3B86-4C08-B9CC-7E2DB1D2F5D0}"/>
          </ac:spMkLst>
        </pc:spChg>
        <pc:spChg chg="add del">
          <ac:chgData name="stephanie voss" userId="6785c3b0d69b5fb9" providerId="LiveId" clId="{58E2A34F-F942-47BA-A236-F09668BF4054}" dt="2020-03-04T15:05:20.922" v="9284" actId="478"/>
          <ac:spMkLst>
            <pc:docMk/>
            <pc:sldMk cId="812970463" sldId="567"/>
            <ac:spMk id="44" creationId="{9F96FC64-E646-4015-9C37-B84B97BCE531}"/>
          </ac:spMkLst>
        </pc:spChg>
        <pc:grpChg chg="add mod">
          <ac:chgData name="stephanie voss" userId="6785c3b0d69b5fb9" providerId="LiveId" clId="{58E2A34F-F942-47BA-A236-F09668BF4054}" dt="2020-03-04T15:55:17.528" v="10533" actId="1076"/>
          <ac:grpSpMkLst>
            <pc:docMk/>
            <pc:sldMk cId="812970463" sldId="567"/>
            <ac:grpSpMk id="45" creationId="{2C90B97A-E904-4ABF-8FF3-AB96A58529BF}"/>
          </ac:grpSpMkLst>
        </pc:grpChg>
        <pc:picChg chg="del">
          <ac:chgData name="stephanie voss" userId="6785c3b0d69b5fb9" providerId="LiveId" clId="{58E2A34F-F942-47BA-A236-F09668BF4054}" dt="2020-03-04T13:22:36.958" v="5566" actId="478"/>
          <ac:picMkLst>
            <pc:docMk/>
            <pc:sldMk cId="812970463" sldId="567"/>
            <ac:picMk id="5" creationId="{DAF88B59-110B-4725-A4EE-8833887E929E}"/>
          </ac:picMkLst>
        </pc:picChg>
        <pc:picChg chg="del">
          <ac:chgData name="stephanie voss" userId="6785c3b0d69b5fb9" providerId="LiveId" clId="{58E2A34F-F942-47BA-A236-F09668BF4054}" dt="2020-03-04T13:20:00.811" v="5549" actId="478"/>
          <ac:picMkLst>
            <pc:docMk/>
            <pc:sldMk cId="812970463" sldId="567"/>
            <ac:picMk id="8" creationId="{0BB50E3E-D3E8-4E2C-89EE-D970A6B21AA3}"/>
          </ac:picMkLst>
        </pc:picChg>
        <pc:picChg chg="del">
          <ac:chgData name="stephanie voss" userId="6785c3b0d69b5fb9" providerId="LiveId" clId="{58E2A34F-F942-47BA-A236-F09668BF4054}" dt="2020-03-04T13:20:01.310" v="5550" actId="478"/>
          <ac:picMkLst>
            <pc:docMk/>
            <pc:sldMk cId="812970463" sldId="567"/>
            <ac:picMk id="9" creationId="{8B837515-03E9-4E16-9D5D-EDFC030B9D28}"/>
          </ac:picMkLst>
        </pc:picChg>
        <pc:picChg chg="del">
          <ac:chgData name="stephanie voss" userId="6785c3b0d69b5fb9" providerId="LiveId" clId="{58E2A34F-F942-47BA-A236-F09668BF4054}" dt="2020-03-04T13:20:02.184" v="5551" actId="478"/>
          <ac:picMkLst>
            <pc:docMk/>
            <pc:sldMk cId="812970463" sldId="567"/>
            <ac:picMk id="10" creationId="{3A9F2971-67C2-4039-9C52-070324CD44F6}"/>
          </ac:picMkLst>
        </pc:picChg>
        <pc:picChg chg="del">
          <ac:chgData name="stephanie voss" userId="6785c3b0d69b5fb9" providerId="LiveId" clId="{58E2A34F-F942-47BA-A236-F09668BF4054}" dt="2020-03-04T13:19:59.736" v="5547" actId="478"/>
          <ac:picMkLst>
            <pc:docMk/>
            <pc:sldMk cId="812970463" sldId="567"/>
            <ac:picMk id="11" creationId="{38946A49-0806-4A12-AF9A-E8640592E15B}"/>
          </ac:picMkLst>
        </pc:picChg>
        <pc:picChg chg="add del mod">
          <ac:chgData name="stephanie voss" userId="6785c3b0d69b5fb9" providerId="LiveId" clId="{58E2A34F-F942-47BA-A236-F09668BF4054}" dt="2020-03-04T13:34:07.273" v="5987" actId="478"/>
          <ac:picMkLst>
            <pc:docMk/>
            <pc:sldMk cId="812970463" sldId="567"/>
            <ac:picMk id="12" creationId="{C39771F6-AC6A-4EB3-A4CA-05AD39219FE0}"/>
          </ac:picMkLst>
        </pc:picChg>
        <pc:picChg chg="del">
          <ac:chgData name="stephanie voss" userId="6785c3b0d69b5fb9" providerId="LiveId" clId="{58E2A34F-F942-47BA-A236-F09668BF4054}" dt="2020-03-04T13:20:00.387" v="5548" actId="478"/>
          <ac:picMkLst>
            <pc:docMk/>
            <pc:sldMk cId="812970463" sldId="567"/>
            <ac:picMk id="13" creationId="{71430F9B-7CC5-456C-8A32-6EA9E158B1C0}"/>
          </ac:picMkLst>
        </pc:picChg>
        <pc:picChg chg="del">
          <ac:chgData name="stephanie voss" userId="6785c3b0d69b5fb9" providerId="LiveId" clId="{58E2A34F-F942-47BA-A236-F09668BF4054}" dt="2020-03-04T13:20:02.847" v="5552" actId="478"/>
          <ac:picMkLst>
            <pc:docMk/>
            <pc:sldMk cId="812970463" sldId="567"/>
            <ac:picMk id="14" creationId="{86B5C8B9-9050-4B03-A7F0-499F8F4C300C}"/>
          </ac:picMkLst>
        </pc:picChg>
      </pc:sldChg>
      <pc:sldChg chg="addSp delSp modSp add modNotesTx">
        <pc:chgData name="stephanie voss" userId="6785c3b0d69b5fb9" providerId="LiveId" clId="{58E2A34F-F942-47BA-A236-F09668BF4054}" dt="2020-03-04T15:36:14.341" v="10075" actId="1076"/>
        <pc:sldMkLst>
          <pc:docMk/>
          <pc:sldMk cId="2840545138" sldId="568"/>
        </pc:sldMkLst>
        <pc:spChg chg="add mod">
          <ac:chgData name="stephanie voss" userId="6785c3b0d69b5fb9" providerId="LiveId" clId="{58E2A34F-F942-47BA-A236-F09668BF4054}" dt="2020-03-04T15:36:14.341" v="10075" actId="1076"/>
          <ac:spMkLst>
            <pc:docMk/>
            <pc:sldMk cId="2840545138" sldId="568"/>
            <ac:spMk id="3" creationId="{FD0034F1-CA0F-4950-A924-25F1D99832E2}"/>
          </ac:spMkLst>
        </pc:spChg>
        <pc:spChg chg="mod">
          <ac:chgData name="stephanie voss" userId="6785c3b0d69b5fb9" providerId="LiveId" clId="{58E2A34F-F942-47BA-A236-F09668BF4054}" dt="2020-03-04T15:36:07.179" v="10074" actId="20577"/>
          <ac:spMkLst>
            <pc:docMk/>
            <pc:sldMk cId="2840545138" sldId="568"/>
            <ac:spMk id="7" creationId="{7B375520-975F-45EB-AFF1-9C440B16ACC2}"/>
          </ac:spMkLst>
        </pc:spChg>
        <pc:spChg chg="del mod">
          <ac:chgData name="stephanie voss" userId="6785c3b0d69b5fb9" providerId="LiveId" clId="{58E2A34F-F942-47BA-A236-F09668BF4054}" dt="2020-03-04T15:05:26.108" v="9286" actId="478"/>
          <ac:spMkLst>
            <pc:docMk/>
            <pc:sldMk cId="2840545138" sldId="568"/>
            <ac:spMk id="16" creationId="{7C639614-5F99-425F-8B61-97DB4003C563}"/>
          </ac:spMkLst>
        </pc:spChg>
        <pc:spChg chg="del">
          <ac:chgData name="stephanie voss" userId="6785c3b0d69b5fb9" providerId="LiveId" clId="{58E2A34F-F942-47BA-A236-F09668BF4054}" dt="2020-03-04T15:05:26.108" v="9286" actId="478"/>
          <ac:spMkLst>
            <pc:docMk/>
            <pc:sldMk cId="2840545138" sldId="568"/>
            <ac:spMk id="17" creationId="{44CED6D8-B682-4EC5-8882-328E0758737F}"/>
          </ac:spMkLst>
        </pc:spChg>
        <pc:spChg chg="del">
          <ac:chgData name="stephanie voss" userId="6785c3b0d69b5fb9" providerId="LiveId" clId="{58E2A34F-F942-47BA-A236-F09668BF4054}" dt="2020-03-04T15:05:26.108" v="9286" actId="478"/>
          <ac:spMkLst>
            <pc:docMk/>
            <pc:sldMk cId="2840545138" sldId="568"/>
            <ac:spMk id="18" creationId="{98C007A8-A1A9-44CA-ABF2-CC4C87BE2884}"/>
          </ac:spMkLst>
        </pc:spChg>
        <pc:spChg chg="del">
          <ac:chgData name="stephanie voss" userId="6785c3b0d69b5fb9" providerId="LiveId" clId="{58E2A34F-F942-47BA-A236-F09668BF4054}" dt="2020-03-04T15:05:26.108" v="9286" actId="478"/>
          <ac:spMkLst>
            <pc:docMk/>
            <pc:sldMk cId="2840545138" sldId="568"/>
            <ac:spMk id="19" creationId="{3E1E7BB8-7DF5-4B4C-B7EC-A49EB9FCECEB}"/>
          </ac:spMkLst>
        </pc:spChg>
        <pc:spChg chg="del mod">
          <ac:chgData name="stephanie voss" userId="6785c3b0d69b5fb9" providerId="LiveId" clId="{58E2A34F-F942-47BA-A236-F09668BF4054}" dt="2020-03-04T15:05:26.108" v="9286" actId="478"/>
          <ac:spMkLst>
            <pc:docMk/>
            <pc:sldMk cId="2840545138" sldId="568"/>
            <ac:spMk id="20" creationId="{7889B8B7-CC3D-487A-90EB-F4DC28D65964}"/>
          </ac:spMkLst>
        </pc:spChg>
        <pc:spChg chg="del">
          <ac:chgData name="stephanie voss" userId="6785c3b0d69b5fb9" providerId="LiveId" clId="{58E2A34F-F942-47BA-A236-F09668BF4054}" dt="2020-03-04T15:05:26.108" v="9286" actId="478"/>
          <ac:spMkLst>
            <pc:docMk/>
            <pc:sldMk cId="2840545138" sldId="568"/>
            <ac:spMk id="21" creationId="{362EE655-D531-4A86-8299-946F171C3379}"/>
          </ac:spMkLst>
        </pc:spChg>
        <pc:spChg chg="del">
          <ac:chgData name="stephanie voss" userId="6785c3b0d69b5fb9" providerId="LiveId" clId="{58E2A34F-F942-47BA-A236-F09668BF4054}" dt="2020-03-04T15:05:26.108" v="9286" actId="478"/>
          <ac:spMkLst>
            <pc:docMk/>
            <pc:sldMk cId="2840545138" sldId="568"/>
            <ac:spMk id="22" creationId="{355ADF4F-3E26-4676-BB29-81C3B1F7D347}"/>
          </ac:spMkLst>
        </pc:spChg>
        <pc:spChg chg="del">
          <ac:chgData name="stephanie voss" userId="6785c3b0d69b5fb9" providerId="LiveId" clId="{58E2A34F-F942-47BA-A236-F09668BF4054}" dt="2020-03-04T15:05:26.108" v="9286" actId="478"/>
          <ac:spMkLst>
            <pc:docMk/>
            <pc:sldMk cId="2840545138" sldId="568"/>
            <ac:spMk id="23" creationId="{62AF3AB4-CD0D-41FD-9B85-7F0F611B15DE}"/>
          </ac:spMkLst>
        </pc:spChg>
        <pc:spChg chg="del">
          <ac:chgData name="stephanie voss" userId="6785c3b0d69b5fb9" providerId="LiveId" clId="{58E2A34F-F942-47BA-A236-F09668BF4054}" dt="2020-03-04T15:05:26.108" v="9286" actId="478"/>
          <ac:spMkLst>
            <pc:docMk/>
            <pc:sldMk cId="2840545138" sldId="568"/>
            <ac:spMk id="24" creationId="{01FAB3BA-184A-4B6E-8FDE-94AF607C0BC6}"/>
          </ac:spMkLst>
        </pc:spChg>
        <pc:spChg chg="del">
          <ac:chgData name="stephanie voss" userId="6785c3b0d69b5fb9" providerId="LiveId" clId="{58E2A34F-F942-47BA-A236-F09668BF4054}" dt="2020-03-04T15:05:26.108" v="9286" actId="478"/>
          <ac:spMkLst>
            <pc:docMk/>
            <pc:sldMk cId="2840545138" sldId="568"/>
            <ac:spMk id="25" creationId="{21A10F34-7011-48B0-8890-DAD0C45F81E2}"/>
          </ac:spMkLst>
        </pc:spChg>
        <pc:spChg chg="del">
          <ac:chgData name="stephanie voss" userId="6785c3b0d69b5fb9" providerId="LiveId" clId="{58E2A34F-F942-47BA-A236-F09668BF4054}" dt="2020-03-04T15:05:26.108" v="9286" actId="478"/>
          <ac:spMkLst>
            <pc:docMk/>
            <pc:sldMk cId="2840545138" sldId="568"/>
            <ac:spMk id="26" creationId="{5DEEE613-C827-45FA-87C9-B1BAEA25DD56}"/>
          </ac:spMkLst>
        </pc:spChg>
        <pc:spChg chg="del">
          <ac:chgData name="stephanie voss" userId="6785c3b0d69b5fb9" providerId="LiveId" clId="{58E2A34F-F942-47BA-A236-F09668BF4054}" dt="2020-03-04T15:05:26.108" v="9286" actId="478"/>
          <ac:spMkLst>
            <pc:docMk/>
            <pc:sldMk cId="2840545138" sldId="568"/>
            <ac:spMk id="27" creationId="{B4FCBB5E-830B-4EBB-86D8-8C23D38E9E72}"/>
          </ac:spMkLst>
        </pc:spChg>
        <pc:spChg chg="del">
          <ac:chgData name="stephanie voss" userId="6785c3b0d69b5fb9" providerId="LiveId" clId="{58E2A34F-F942-47BA-A236-F09668BF4054}" dt="2020-03-04T15:05:26.108" v="9286" actId="478"/>
          <ac:spMkLst>
            <pc:docMk/>
            <pc:sldMk cId="2840545138" sldId="568"/>
            <ac:spMk id="28" creationId="{7CBA400C-FDEC-4473-8BD4-D6A2B0304EC7}"/>
          </ac:spMkLst>
        </pc:spChg>
        <pc:spChg chg="del">
          <ac:chgData name="stephanie voss" userId="6785c3b0d69b5fb9" providerId="LiveId" clId="{58E2A34F-F942-47BA-A236-F09668BF4054}" dt="2020-03-04T15:05:26.108" v="9286" actId="478"/>
          <ac:spMkLst>
            <pc:docMk/>
            <pc:sldMk cId="2840545138" sldId="568"/>
            <ac:spMk id="29" creationId="{158A6E72-6D0A-481F-A8F4-E486A18B4C60}"/>
          </ac:spMkLst>
        </pc:spChg>
        <pc:spChg chg="del">
          <ac:chgData name="stephanie voss" userId="6785c3b0d69b5fb9" providerId="LiveId" clId="{58E2A34F-F942-47BA-A236-F09668BF4054}" dt="2020-03-04T15:05:26.108" v="9286" actId="478"/>
          <ac:spMkLst>
            <pc:docMk/>
            <pc:sldMk cId="2840545138" sldId="568"/>
            <ac:spMk id="30" creationId="{A7D96CD8-9C5D-46E5-8186-6A536269A04C}"/>
          </ac:spMkLst>
        </pc:spChg>
        <pc:spChg chg="del mod">
          <ac:chgData name="stephanie voss" userId="6785c3b0d69b5fb9" providerId="LiveId" clId="{58E2A34F-F942-47BA-A236-F09668BF4054}" dt="2020-03-04T15:05:26.108" v="9286" actId="478"/>
          <ac:spMkLst>
            <pc:docMk/>
            <pc:sldMk cId="2840545138" sldId="568"/>
            <ac:spMk id="31" creationId="{5993393A-58D3-4640-93F8-299F4948525F}"/>
          </ac:spMkLst>
        </pc:spChg>
        <pc:spChg chg="del">
          <ac:chgData name="stephanie voss" userId="6785c3b0d69b5fb9" providerId="LiveId" clId="{58E2A34F-F942-47BA-A236-F09668BF4054}" dt="2020-03-04T15:05:26.108" v="9286" actId="478"/>
          <ac:spMkLst>
            <pc:docMk/>
            <pc:sldMk cId="2840545138" sldId="568"/>
            <ac:spMk id="32" creationId="{DA8BA14C-C304-42EB-9C04-57301BDEED00}"/>
          </ac:spMkLst>
        </pc:spChg>
        <pc:spChg chg="del">
          <ac:chgData name="stephanie voss" userId="6785c3b0d69b5fb9" providerId="LiveId" clId="{58E2A34F-F942-47BA-A236-F09668BF4054}" dt="2020-03-04T15:05:26.108" v="9286" actId="478"/>
          <ac:spMkLst>
            <pc:docMk/>
            <pc:sldMk cId="2840545138" sldId="568"/>
            <ac:spMk id="33" creationId="{8E02CD47-DFAA-4CA6-BC2D-A2FC4815DB5A}"/>
          </ac:spMkLst>
        </pc:spChg>
        <pc:spChg chg="del">
          <ac:chgData name="stephanie voss" userId="6785c3b0d69b5fb9" providerId="LiveId" clId="{58E2A34F-F942-47BA-A236-F09668BF4054}" dt="2020-03-04T15:05:26.108" v="9286" actId="478"/>
          <ac:spMkLst>
            <pc:docMk/>
            <pc:sldMk cId="2840545138" sldId="568"/>
            <ac:spMk id="34" creationId="{EFDF64A7-6DBE-403D-8E7B-13135AA47467}"/>
          </ac:spMkLst>
        </pc:spChg>
        <pc:spChg chg="del">
          <ac:chgData name="stephanie voss" userId="6785c3b0d69b5fb9" providerId="LiveId" clId="{58E2A34F-F942-47BA-A236-F09668BF4054}" dt="2020-03-04T15:05:26.108" v="9286" actId="478"/>
          <ac:spMkLst>
            <pc:docMk/>
            <pc:sldMk cId="2840545138" sldId="568"/>
            <ac:spMk id="35" creationId="{EB47EAE5-CD13-4DC2-9436-ED84E30831D9}"/>
          </ac:spMkLst>
        </pc:spChg>
        <pc:spChg chg="del">
          <ac:chgData name="stephanie voss" userId="6785c3b0d69b5fb9" providerId="LiveId" clId="{58E2A34F-F942-47BA-A236-F09668BF4054}" dt="2020-03-04T15:05:26.108" v="9286" actId="478"/>
          <ac:spMkLst>
            <pc:docMk/>
            <pc:sldMk cId="2840545138" sldId="568"/>
            <ac:spMk id="36" creationId="{7DBCF887-C1BA-403B-8561-E6CD16453E20}"/>
          </ac:spMkLst>
        </pc:spChg>
        <pc:spChg chg="mod">
          <ac:chgData name="stephanie voss" userId="6785c3b0d69b5fb9" providerId="LiveId" clId="{58E2A34F-F942-47BA-A236-F09668BF4054}" dt="2020-03-04T15:05:29.363" v="9288" actId="20577"/>
          <ac:spMkLst>
            <pc:docMk/>
            <pc:sldMk cId="2840545138" sldId="568"/>
            <ac:spMk id="37" creationId="{5C420592-6343-4DF8-8BA6-1736DAC3976E}"/>
          </ac:spMkLst>
        </pc:spChg>
        <pc:spChg chg="del">
          <ac:chgData name="stephanie voss" userId="6785c3b0d69b5fb9" providerId="LiveId" clId="{58E2A34F-F942-47BA-A236-F09668BF4054}" dt="2020-03-04T15:05:26.108" v="9286" actId="478"/>
          <ac:spMkLst>
            <pc:docMk/>
            <pc:sldMk cId="2840545138" sldId="568"/>
            <ac:spMk id="38" creationId="{056C0D32-4CFE-48E7-A868-ABF5CEBF0B44}"/>
          </ac:spMkLst>
        </pc:spChg>
        <pc:spChg chg="del">
          <ac:chgData name="stephanie voss" userId="6785c3b0d69b5fb9" providerId="LiveId" clId="{58E2A34F-F942-47BA-A236-F09668BF4054}" dt="2020-03-04T15:05:26.108" v="9286" actId="478"/>
          <ac:spMkLst>
            <pc:docMk/>
            <pc:sldMk cId="2840545138" sldId="568"/>
            <ac:spMk id="39" creationId="{B243EA20-9360-4AAA-8932-6BE66DF5F363}"/>
          </ac:spMkLst>
        </pc:spChg>
        <pc:spChg chg="del">
          <ac:chgData name="stephanie voss" userId="6785c3b0d69b5fb9" providerId="LiveId" clId="{58E2A34F-F942-47BA-A236-F09668BF4054}" dt="2020-03-04T15:05:26.108" v="9286" actId="478"/>
          <ac:spMkLst>
            <pc:docMk/>
            <pc:sldMk cId="2840545138" sldId="568"/>
            <ac:spMk id="40" creationId="{78F4538C-99C2-4EFE-9FF5-343FE01C476D}"/>
          </ac:spMkLst>
        </pc:spChg>
        <pc:spChg chg="del">
          <ac:chgData name="stephanie voss" userId="6785c3b0d69b5fb9" providerId="LiveId" clId="{58E2A34F-F942-47BA-A236-F09668BF4054}" dt="2020-03-04T15:05:26.108" v="9286" actId="478"/>
          <ac:spMkLst>
            <pc:docMk/>
            <pc:sldMk cId="2840545138" sldId="568"/>
            <ac:spMk id="41" creationId="{6BC6C129-618B-42F2-ACAD-D5B7FF59F9A9}"/>
          </ac:spMkLst>
        </pc:spChg>
        <pc:spChg chg="del">
          <ac:chgData name="stephanie voss" userId="6785c3b0d69b5fb9" providerId="LiveId" clId="{58E2A34F-F942-47BA-A236-F09668BF4054}" dt="2020-03-04T15:05:26.108" v="9286" actId="478"/>
          <ac:spMkLst>
            <pc:docMk/>
            <pc:sldMk cId="2840545138" sldId="568"/>
            <ac:spMk id="42" creationId="{B4E1E7BE-7020-42D6-90E9-2D0EF385738A}"/>
          </ac:spMkLst>
        </pc:spChg>
        <pc:spChg chg="del">
          <ac:chgData name="stephanie voss" userId="6785c3b0d69b5fb9" providerId="LiveId" clId="{58E2A34F-F942-47BA-A236-F09668BF4054}" dt="2020-03-04T15:05:26.108" v="9286" actId="478"/>
          <ac:spMkLst>
            <pc:docMk/>
            <pc:sldMk cId="2840545138" sldId="568"/>
            <ac:spMk id="43" creationId="{A0344031-3B86-4C08-B9CC-7E2DB1D2F5D0}"/>
          </ac:spMkLst>
        </pc:spChg>
        <pc:spChg chg="add del">
          <ac:chgData name="stephanie voss" userId="6785c3b0d69b5fb9" providerId="LiveId" clId="{58E2A34F-F942-47BA-A236-F09668BF4054}" dt="2020-03-04T15:05:26.108" v="9286" actId="478"/>
          <ac:spMkLst>
            <pc:docMk/>
            <pc:sldMk cId="2840545138" sldId="568"/>
            <ac:spMk id="44" creationId="{8B14F261-10B9-4178-A2D8-99DB4EF60433}"/>
          </ac:spMkLst>
        </pc:spChg>
        <pc:spChg chg="mod">
          <ac:chgData name="stephanie voss" userId="6785c3b0d69b5fb9" providerId="LiveId" clId="{58E2A34F-F942-47BA-A236-F09668BF4054}" dt="2020-03-04T15:07:43.549" v="9325" actId="207"/>
          <ac:spMkLst>
            <pc:docMk/>
            <pc:sldMk cId="2840545138" sldId="568"/>
            <ac:spMk id="55" creationId="{B36D4906-AFE5-4F82-98F4-E0EAD1E3463B}"/>
          </ac:spMkLst>
        </pc:spChg>
        <pc:grpChg chg="add mod">
          <ac:chgData name="stephanie voss" userId="6785c3b0d69b5fb9" providerId="LiveId" clId="{58E2A34F-F942-47BA-A236-F09668BF4054}" dt="2020-03-04T15:36:14.341" v="10075" actId="1076"/>
          <ac:grpSpMkLst>
            <pc:docMk/>
            <pc:sldMk cId="2840545138" sldId="568"/>
            <ac:grpSpMk id="45" creationId="{0277F5BE-1231-4568-B8BF-61B8F72AD6BB}"/>
          </ac:grpSpMkLst>
        </pc:grpChg>
      </pc:sldChg>
      <pc:sldChg chg="addSp delSp modSp add del modNotesTx">
        <pc:chgData name="stephanie voss" userId="6785c3b0d69b5fb9" providerId="LiveId" clId="{58E2A34F-F942-47BA-A236-F09668BF4054}" dt="2020-03-04T15:09:18.760" v="9331" actId="47"/>
        <pc:sldMkLst>
          <pc:docMk/>
          <pc:sldMk cId="3125461372" sldId="569"/>
        </pc:sldMkLst>
        <pc:spChg chg="mod">
          <ac:chgData name="stephanie voss" userId="6785c3b0d69b5fb9" providerId="LiveId" clId="{58E2A34F-F942-47BA-A236-F09668BF4054}" dt="2020-03-04T13:43:18.882" v="6523" actId="20577"/>
          <ac:spMkLst>
            <pc:docMk/>
            <pc:sldMk cId="3125461372" sldId="569"/>
            <ac:spMk id="7" creationId="{7B375520-975F-45EB-AFF1-9C440B16ACC2}"/>
          </ac:spMkLst>
        </pc:spChg>
        <pc:spChg chg="del">
          <ac:chgData name="stephanie voss" userId="6785c3b0d69b5fb9" providerId="LiveId" clId="{58E2A34F-F942-47BA-A236-F09668BF4054}" dt="2020-03-04T15:05:33.888" v="9289" actId="478"/>
          <ac:spMkLst>
            <pc:docMk/>
            <pc:sldMk cId="3125461372" sldId="569"/>
            <ac:spMk id="16" creationId="{7C639614-5F99-425F-8B61-97DB4003C563}"/>
          </ac:spMkLst>
        </pc:spChg>
        <pc:spChg chg="del">
          <ac:chgData name="stephanie voss" userId="6785c3b0d69b5fb9" providerId="LiveId" clId="{58E2A34F-F942-47BA-A236-F09668BF4054}" dt="2020-03-04T15:05:33.888" v="9289" actId="478"/>
          <ac:spMkLst>
            <pc:docMk/>
            <pc:sldMk cId="3125461372" sldId="569"/>
            <ac:spMk id="17" creationId="{44CED6D8-B682-4EC5-8882-328E0758737F}"/>
          </ac:spMkLst>
        </pc:spChg>
        <pc:spChg chg="del">
          <ac:chgData name="stephanie voss" userId="6785c3b0d69b5fb9" providerId="LiveId" clId="{58E2A34F-F942-47BA-A236-F09668BF4054}" dt="2020-03-04T15:05:33.888" v="9289" actId="478"/>
          <ac:spMkLst>
            <pc:docMk/>
            <pc:sldMk cId="3125461372" sldId="569"/>
            <ac:spMk id="18" creationId="{98C007A8-A1A9-44CA-ABF2-CC4C87BE2884}"/>
          </ac:spMkLst>
        </pc:spChg>
        <pc:spChg chg="del">
          <ac:chgData name="stephanie voss" userId="6785c3b0d69b5fb9" providerId="LiveId" clId="{58E2A34F-F942-47BA-A236-F09668BF4054}" dt="2020-03-04T15:05:33.888" v="9289" actId="478"/>
          <ac:spMkLst>
            <pc:docMk/>
            <pc:sldMk cId="3125461372" sldId="569"/>
            <ac:spMk id="19" creationId="{3E1E7BB8-7DF5-4B4C-B7EC-A49EB9FCECEB}"/>
          </ac:spMkLst>
        </pc:spChg>
        <pc:spChg chg="del mod">
          <ac:chgData name="stephanie voss" userId="6785c3b0d69b5fb9" providerId="LiveId" clId="{58E2A34F-F942-47BA-A236-F09668BF4054}" dt="2020-03-04T15:05:33.888" v="9289" actId="478"/>
          <ac:spMkLst>
            <pc:docMk/>
            <pc:sldMk cId="3125461372" sldId="569"/>
            <ac:spMk id="20" creationId="{7889B8B7-CC3D-487A-90EB-F4DC28D65964}"/>
          </ac:spMkLst>
        </pc:spChg>
        <pc:spChg chg="del">
          <ac:chgData name="stephanie voss" userId="6785c3b0d69b5fb9" providerId="LiveId" clId="{58E2A34F-F942-47BA-A236-F09668BF4054}" dt="2020-03-04T15:05:33.888" v="9289" actId="478"/>
          <ac:spMkLst>
            <pc:docMk/>
            <pc:sldMk cId="3125461372" sldId="569"/>
            <ac:spMk id="21" creationId="{362EE655-D531-4A86-8299-946F171C3379}"/>
          </ac:spMkLst>
        </pc:spChg>
        <pc:spChg chg="del">
          <ac:chgData name="stephanie voss" userId="6785c3b0d69b5fb9" providerId="LiveId" clId="{58E2A34F-F942-47BA-A236-F09668BF4054}" dt="2020-03-04T15:05:33.888" v="9289" actId="478"/>
          <ac:spMkLst>
            <pc:docMk/>
            <pc:sldMk cId="3125461372" sldId="569"/>
            <ac:spMk id="22" creationId="{355ADF4F-3E26-4676-BB29-81C3B1F7D347}"/>
          </ac:spMkLst>
        </pc:spChg>
        <pc:spChg chg="del">
          <ac:chgData name="stephanie voss" userId="6785c3b0d69b5fb9" providerId="LiveId" clId="{58E2A34F-F942-47BA-A236-F09668BF4054}" dt="2020-03-04T15:05:33.888" v="9289" actId="478"/>
          <ac:spMkLst>
            <pc:docMk/>
            <pc:sldMk cId="3125461372" sldId="569"/>
            <ac:spMk id="23" creationId="{62AF3AB4-CD0D-41FD-9B85-7F0F611B15DE}"/>
          </ac:spMkLst>
        </pc:spChg>
        <pc:spChg chg="del">
          <ac:chgData name="stephanie voss" userId="6785c3b0d69b5fb9" providerId="LiveId" clId="{58E2A34F-F942-47BA-A236-F09668BF4054}" dt="2020-03-04T15:05:33.888" v="9289" actId="478"/>
          <ac:spMkLst>
            <pc:docMk/>
            <pc:sldMk cId="3125461372" sldId="569"/>
            <ac:spMk id="24" creationId="{01FAB3BA-184A-4B6E-8FDE-94AF607C0BC6}"/>
          </ac:spMkLst>
        </pc:spChg>
        <pc:spChg chg="del">
          <ac:chgData name="stephanie voss" userId="6785c3b0d69b5fb9" providerId="LiveId" clId="{58E2A34F-F942-47BA-A236-F09668BF4054}" dt="2020-03-04T15:05:33.888" v="9289" actId="478"/>
          <ac:spMkLst>
            <pc:docMk/>
            <pc:sldMk cId="3125461372" sldId="569"/>
            <ac:spMk id="25" creationId="{21A10F34-7011-48B0-8890-DAD0C45F81E2}"/>
          </ac:spMkLst>
        </pc:spChg>
        <pc:spChg chg="del">
          <ac:chgData name="stephanie voss" userId="6785c3b0d69b5fb9" providerId="LiveId" clId="{58E2A34F-F942-47BA-A236-F09668BF4054}" dt="2020-03-04T15:05:33.888" v="9289" actId="478"/>
          <ac:spMkLst>
            <pc:docMk/>
            <pc:sldMk cId="3125461372" sldId="569"/>
            <ac:spMk id="26" creationId="{5DEEE613-C827-45FA-87C9-B1BAEA25DD56}"/>
          </ac:spMkLst>
        </pc:spChg>
        <pc:spChg chg="del">
          <ac:chgData name="stephanie voss" userId="6785c3b0d69b5fb9" providerId="LiveId" clId="{58E2A34F-F942-47BA-A236-F09668BF4054}" dt="2020-03-04T15:05:33.888" v="9289" actId="478"/>
          <ac:spMkLst>
            <pc:docMk/>
            <pc:sldMk cId="3125461372" sldId="569"/>
            <ac:spMk id="27" creationId="{B4FCBB5E-830B-4EBB-86D8-8C23D38E9E72}"/>
          </ac:spMkLst>
        </pc:spChg>
        <pc:spChg chg="del">
          <ac:chgData name="stephanie voss" userId="6785c3b0d69b5fb9" providerId="LiveId" clId="{58E2A34F-F942-47BA-A236-F09668BF4054}" dt="2020-03-04T15:05:33.888" v="9289" actId="478"/>
          <ac:spMkLst>
            <pc:docMk/>
            <pc:sldMk cId="3125461372" sldId="569"/>
            <ac:spMk id="28" creationId="{7CBA400C-FDEC-4473-8BD4-D6A2B0304EC7}"/>
          </ac:spMkLst>
        </pc:spChg>
        <pc:spChg chg="del">
          <ac:chgData name="stephanie voss" userId="6785c3b0d69b5fb9" providerId="LiveId" clId="{58E2A34F-F942-47BA-A236-F09668BF4054}" dt="2020-03-04T15:05:33.888" v="9289" actId="478"/>
          <ac:spMkLst>
            <pc:docMk/>
            <pc:sldMk cId="3125461372" sldId="569"/>
            <ac:spMk id="29" creationId="{158A6E72-6D0A-481F-A8F4-E486A18B4C60}"/>
          </ac:spMkLst>
        </pc:spChg>
        <pc:spChg chg="del mod">
          <ac:chgData name="stephanie voss" userId="6785c3b0d69b5fb9" providerId="LiveId" clId="{58E2A34F-F942-47BA-A236-F09668BF4054}" dt="2020-03-04T15:05:33.888" v="9289" actId="478"/>
          <ac:spMkLst>
            <pc:docMk/>
            <pc:sldMk cId="3125461372" sldId="569"/>
            <ac:spMk id="30" creationId="{A7D96CD8-9C5D-46E5-8186-6A536269A04C}"/>
          </ac:spMkLst>
        </pc:spChg>
        <pc:spChg chg="del mod">
          <ac:chgData name="stephanie voss" userId="6785c3b0d69b5fb9" providerId="LiveId" clId="{58E2A34F-F942-47BA-A236-F09668BF4054}" dt="2020-03-04T15:05:33.888" v="9289" actId="478"/>
          <ac:spMkLst>
            <pc:docMk/>
            <pc:sldMk cId="3125461372" sldId="569"/>
            <ac:spMk id="31" creationId="{5993393A-58D3-4640-93F8-299F4948525F}"/>
          </ac:spMkLst>
        </pc:spChg>
        <pc:spChg chg="del">
          <ac:chgData name="stephanie voss" userId="6785c3b0d69b5fb9" providerId="LiveId" clId="{58E2A34F-F942-47BA-A236-F09668BF4054}" dt="2020-03-04T15:05:33.888" v="9289" actId="478"/>
          <ac:spMkLst>
            <pc:docMk/>
            <pc:sldMk cId="3125461372" sldId="569"/>
            <ac:spMk id="32" creationId="{DA8BA14C-C304-42EB-9C04-57301BDEED00}"/>
          </ac:spMkLst>
        </pc:spChg>
        <pc:spChg chg="del">
          <ac:chgData name="stephanie voss" userId="6785c3b0d69b5fb9" providerId="LiveId" clId="{58E2A34F-F942-47BA-A236-F09668BF4054}" dt="2020-03-04T15:05:33.888" v="9289" actId="478"/>
          <ac:spMkLst>
            <pc:docMk/>
            <pc:sldMk cId="3125461372" sldId="569"/>
            <ac:spMk id="33" creationId="{8E02CD47-DFAA-4CA6-BC2D-A2FC4815DB5A}"/>
          </ac:spMkLst>
        </pc:spChg>
        <pc:spChg chg="del">
          <ac:chgData name="stephanie voss" userId="6785c3b0d69b5fb9" providerId="LiveId" clId="{58E2A34F-F942-47BA-A236-F09668BF4054}" dt="2020-03-04T15:05:33.888" v="9289" actId="478"/>
          <ac:spMkLst>
            <pc:docMk/>
            <pc:sldMk cId="3125461372" sldId="569"/>
            <ac:spMk id="34" creationId="{EFDF64A7-6DBE-403D-8E7B-13135AA47467}"/>
          </ac:spMkLst>
        </pc:spChg>
        <pc:spChg chg="del">
          <ac:chgData name="stephanie voss" userId="6785c3b0d69b5fb9" providerId="LiveId" clId="{58E2A34F-F942-47BA-A236-F09668BF4054}" dt="2020-03-04T15:05:33.888" v="9289" actId="478"/>
          <ac:spMkLst>
            <pc:docMk/>
            <pc:sldMk cId="3125461372" sldId="569"/>
            <ac:spMk id="35" creationId="{EB47EAE5-CD13-4DC2-9436-ED84E30831D9}"/>
          </ac:spMkLst>
        </pc:spChg>
        <pc:spChg chg="del">
          <ac:chgData name="stephanie voss" userId="6785c3b0d69b5fb9" providerId="LiveId" clId="{58E2A34F-F942-47BA-A236-F09668BF4054}" dt="2020-03-04T15:05:33.888" v="9289" actId="478"/>
          <ac:spMkLst>
            <pc:docMk/>
            <pc:sldMk cId="3125461372" sldId="569"/>
            <ac:spMk id="36" creationId="{7DBCF887-C1BA-403B-8561-E6CD16453E20}"/>
          </ac:spMkLst>
        </pc:spChg>
        <pc:spChg chg="del mod">
          <ac:chgData name="stephanie voss" userId="6785c3b0d69b5fb9" providerId="LiveId" clId="{58E2A34F-F942-47BA-A236-F09668BF4054}" dt="2020-03-04T15:05:39.127" v="9292" actId="478"/>
          <ac:spMkLst>
            <pc:docMk/>
            <pc:sldMk cId="3125461372" sldId="569"/>
            <ac:spMk id="37" creationId="{5C420592-6343-4DF8-8BA6-1736DAC3976E}"/>
          </ac:spMkLst>
        </pc:spChg>
        <pc:spChg chg="del">
          <ac:chgData name="stephanie voss" userId="6785c3b0d69b5fb9" providerId="LiveId" clId="{58E2A34F-F942-47BA-A236-F09668BF4054}" dt="2020-03-04T15:05:33.888" v="9289" actId="478"/>
          <ac:spMkLst>
            <pc:docMk/>
            <pc:sldMk cId="3125461372" sldId="569"/>
            <ac:spMk id="38" creationId="{056C0D32-4CFE-48E7-A868-ABF5CEBF0B44}"/>
          </ac:spMkLst>
        </pc:spChg>
        <pc:spChg chg="del">
          <ac:chgData name="stephanie voss" userId="6785c3b0d69b5fb9" providerId="LiveId" clId="{58E2A34F-F942-47BA-A236-F09668BF4054}" dt="2020-03-04T15:05:33.888" v="9289" actId="478"/>
          <ac:spMkLst>
            <pc:docMk/>
            <pc:sldMk cId="3125461372" sldId="569"/>
            <ac:spMk id="39" creationId="{B243EA20-9360-4AAA-8932-6BE66DF5F363}"/>
          </ac:spMkLst>
        </pc:spChg>
        <pc:spChg chg="del">
          <ac:chgData name="stephanie voss" userId="6785c3b0d69b5fb9" providerId="LiveId" clId="{58E2A34F-F942-47BA-A236-F09668BF4054}" dt="2020-03-04T15:05:33.888" v="9289" actId="478"/>
          <ac:spMkLst>
            <pc:docMk/>
            <pc:sldMk cId="3125461372" sldId="569"/>
            <ac:spMk id="40" creationId="{78F4538C-99C2-4EFE-9FF5-343FE01C476D}"/>
          </ac:spMkLst>
        </pc:spChg>
        <pc:spChg chg="del">
          <ac:chgData name="stephanie voss" userId="6785c3b0d69b5fb9" providerId="LiveId" clId="{58E2A34F-F942-47BA-A236-F09668BF4054}" dt="2020-03-04T15:05:33.888" v="9289" actId="478"/>
          <ac:spMkLst>
            <pc:docMk/>
            <pc:sldMk cId="3125461372" sldId="569"/>
            <ac:spMk id="41" creationId="{6BC6C129-618B-42F2-ACAD-D5B7FF59F9A9}"/>
          </ac:spMkLst>
        </pc:spChg>
        <pc:spChg chg="del">
          <ac:chgData name="stephanie voss" userId="6785c3b0d69b5fb9" providerId="LiveId" clId="{58E2A34F-F942-47BA-A236-F09668BF4054}" dt="2020-03-04T15:05:33.888" v="9289" actId="478"/>
          <ac:spMkLst>
            <pc:docMk/>
            <pc:sldMk cId="3125461372" sldId="569"/>
            <ac:spMk id="42" creationId="{B4E1E7BE-7020-42D6-90E9-2D0EF385738A}"/>
          </ac:spMkLst>
        </pc:spChg>
        <pc:spChg chg="del">
          <ac:chgData name="stephanie voss" userId="6785c3b0d69b5fb9" providerId="LiveId" clId="{58E2A34F-F942-47BA-A236-F09668BF4054}" dt="2020-03-04T15:05:33.888" v="9289" actId="478"/>
          <ac:spMkLst>
            <pc:docMk/>
            <pc:sldMk cId="3125461372" sldId="569"/>
            <ac:spMk id="43" creationId="{A0344031-3B86-4C08-B9CC-7E2DB1D2F5D0}"/>
          </ac:spMkLst>
        </pc:spChg>
        <pc:spChg chg="add del">
          <ac:chgData name="stephanie voss" userId="6785c3b0d69b5fb9" providerId="LiveId" clId="{58E2A34F-F942-47BA-A236-F09668BF4054}" dt="2020-03-04T15:05:33.888" v="9289" actId="478"/>
          <ac:spMkLst>
            <pc:docMk/>
            <pc:sldMk cId="3125461372" sldId="569"/>
            <ac:spMk id="44" creationId="{518E3858-5BA4-4F63-B633-346535C4BBBA}"/>
          </ac:spMkLst>
        </pc:spChg>
        <pc:grpChg chg="add">
          <ac:chgData name="stephanie voss" userId="6785c3b0d69b5fb9" providerId="LiveId" clId="{58E2A34F-F942-47BA-A236-F09668BF4054}" dt="2020-03-04T15:05:34.754" v="9290"/>
          <ac:grpSpMkLst>
            <pc:docMk/>
            <pc:sldMk cId="3125461372" sldId="569"/>
            <ac:grpSpMk id="45" creationId="{99639CDA-3AAD-435F-8C6E-3B939090B7BE}"/>
          </ac:grpSpMkLst>
        </pc:grpChg>
      </pc:sldChg>
      <pc:sldChg chg="addSp delSp modSp add modNotesTx">
        <pc:chgData name="stephanie voss" userId="6785c3b0d69b5fb9" providerId="LiveId" clId="{58E2A34F-F942-47BA-A236-F09668BF4054}" dt="2020-03-04T15:39:17.969" v="10184" actId="20577"/>
        <pc:sldMkLst>
          <pc:docMk/>
          <pc:sldMk cId="2861321524" sldId="570"/>
        </pc:sldMkLst>
        <pc:spChg chg="mod">
          <ac:chgData name="stephanie voss" userId="6785c3b0d69b5fb9" providerId="LiveId" clId="{58E2A34F-F942-47BA-A236-F09668BF4054}" dt="2020-03-04T15:39:17.969" v="10184" actId="20577"/>
          <ac:spMkLst>
            <pc:docMk/>
            <pc:sldMk cId="2861321524" sldId="570"/>
            <ac:spMk id="7" creationId="{7B375520-975F-45EB-AFF1-9C440B16ACC2}"/>
          </ac:spMkLst>
        </pc:spChg>
        <pc:spChg chg="del">
          <ac:chgData name="stephanie voss" userId="6785c3b0d69b5fb9" providerId="LiveId" clId="{58E2A34F-F942-47BA-A236-F09668BF4054}" dt="2020-03-04T15:05:44.094" v="9293" actId="478"/>
          <ac:spMkLst>
            <pc:docMk/>
            <pc:sldMk cId="2861321524" sldId="570"/>
            <ac:spMk id="16" creationId="{7C639614-5F99-425F-8B61-97DB4003C563}"/>
          </ac:spMkLst>
        </pc:spChg>
        <pc:spChg chg="del">
          <ac:chgData name="stephanie voss" userId="6785c3b0d69b5fb9" providerId="LiveId" clId="{58E2A34F-F942-47BA-A236-F09668BF4054}" dt="2020-03-04T15:05:44.094" v="9293" actId="478"/>
          <ac:spMkLst>
            <pc:docMk/>
            <pc:sldMk cId="2861321524" sldId="570"/>
            <ac:spMk id="17" creationId="{44CED6D8-B682-4EC5-8882-328E0758737F}"/>
          </ac:spMkLst>
        </pc:spChg>
        <pc:spChg chg="del">
          <ac:chgData name="stephanie voss" userId="6785c3b0d69b5fb9" providerId="LiveId" clId="{58E2A34F-F942-47BA-A236-F09668BF4054}" dt="2020-03-04T15:05:44.094" v="9293" actId="478"/>
          <ac:spMkLst>
            <pc:docMk/>
            <pc:sldMk cId="2861321524" sldId="570"/>
            <ac:spMk id="18" creationId="{98C007A8-A1A9-44CA-ABF2-CC4C87BE2884}"/>
          </ac:spMkLst>
        </pc:spChg>
        <pc:spChg chg="del">
          <ac:chgData name="stephanie voss" userId="6785c3b0d69b5fb9" providerId="LiveId" clId="{58E2A34F-F942-47BA-A236-F09668BF4054}" dt="2020-03-04T15:05:44.094" v="9293" actId="478"/>
          <ac:spMkLst>
            <pc:docMk/>
            <pc:sldMk cId="2861321524" sldId="570"/>
            <ac:spMk id="19" creationId="{3E1E7BB8-7DF5-4B4C-B7EC-A49EB9FCECEB}"/>
          </ac:spMkLst>
        </pc:spChg>
        <pc:spChg chg="del mod">
          <ac:chgData name="stephanie voss" userId="6785c3b0d69b5fb9" providerId="LiveId" clId="{58E2A34F-F942-47BA-A236-F09668BF4054}" dt="2020-03-04T15:05:44.094" v="9293" actId="478"/>
          <ac:spMkLst>
            <pc:docMk/>
            <pc:sldMk cId="2861321524" sldId="570"/>
            <ac:spMk id="20" creationId="{7889B8B7-CC3D-487A-90EB-F4DC28D65964}"/>
          </ac:spMkLst>
        </pc:spChg>
        <pc:spChg chg="del">
          <ac:chgData name="stephanie voss" userId="6785c3b0d69b5fb9" providerId="LiveId" clId="{58E2A34F-F942-47BA-A236-F09668BF4054}" dt="2020-03-04T15:05:44.094" v="9293" actId="478"/>
          <ac:spMkLst>
            <pc:docMk/>
            <pc:sldMk cId="2861321524" sldId="570"/>
            <ac:spMk id="21" creationId="{362EE655-D531-4A86-8299-946F171C3379}"/>
          </ac:spMkLst>
        </pc:spChg>
        <pc:spChg chg="del">
          <ac:chgData name="stephanie voss" userId="6785c3b0d69b5fb9" providerId="LiveId" clId="{58E2A34F-F942-47BA-A236-F09668BF4054}" dt="2020-03-04T15:05:44.094" v="9293" actId="478"/>
          <ac:spMkLst>
            <pc:docMk/>
            <pc:sldMk cId="2861321524" sldId="570"/>
            <ac:spMk id="22" creationId="{355ADF4F-3E26-4676-BB29-81C3B1F7D347}"/>
          </ac:spMkLst>
        </pc:spChg>
        <pc:spChg chg="del">
          <ac:chgData name="stephanie voss" userId="6785c3b0d69b5fb9" providerId="LiveId" clId="{58E2A34F-F942-47BA-A236-F09668BF4054}" dt="2020-03-04T15:05:44.094" v="9293" actId="478"/>
          <ac:spMkLst>
            <pc:docMk/>
            <pc:sldMk cId="2861321524" sldId="570"/>
            <ac:spMk id="23" creationId="{62AF3AB4-CD0D-41FD-9B85-7F0F611B15DE}"/>
          </ac:spMkLst>
        </pc:spChg>
        <pc:spChg chg="del">
          <ac:chgData name="stephanie voss" userId="6785c3b0d69b5fb9" providerId="LiveId" clId="{58E2A34F-F942-47BA-A236-F09668BF4054}" dt="2020-03-04T15:05:44.094" v="9293" actId="478"/>
          <ac:spMkLst>
            <pc:docMk/>
            <pc:sldMk cId="2861321524" sldId="570"/>
            <ac:spMk id="24" creationId="{01FAB3BA-184A-4B6E-8FDE-94AF607C0BC6}"/>
          </ac:spMkLst>
        </pc:spChg>
        <pc:spChg chg="del">
          <ac:chgData name="stephanie voss" userId="6785c3b0d69b5fb9" providerId="LiveId" clId="{58E2A34F-F942-47BA-A236-F09668BF4054}" dt="2020-03-04T15:05:44.094" v="9293" actId="478"/>
          <ac:spMkLst>
            <pc:docMk/>
            <pc:sldMk cId="2861321524" sldId="570"/>
            <ac:spMk id="25" creationId="{21A10F34-7011-48B0-8890-DAD0C45F81E2}"/>
          </ac:spMkLst>
        </pc:spChg>
        <pc:spChg chg="del">
          <ac:chgData name="stephanie voss" userId="6785c3b0d69b5fb9" providerId="LiveId" clId="{58E2A34F-F942-47BA-A236-F09668BF4054}" dt="2020-03-04T15:05:44.094" v="9293" actId="478"/>
          <ac:spMkLst>
            <pc:docMk/>
            <pc:sldMk cId="2861321524" sldId="570"/>
            <ac:spMk id="26" creationId="{5DEEE613-C827-45FA-87C9-B1BAEA25DD56}"/>
          </ac:spMkLst>
        </pc:spChg>
        <pc:spChg chg="del">
          <ac:chgData name="stephanie voss" userId="6785c3b0d69b5fb9" providerId="LiveId" clId="{58E2A34F-F942-47BA-A236-F09668BF4054}" dt="2020-03-04T15:05:44.094" v="9293" actId="478"/>
          <ac:spMkLst>
            <pc:docMk/>
            <pc:sldMk cId="2861321524" sldId="570"/>
            <ac:spMk id="27" creationId="{B4FCBB5E-830B-4EBB-86D8-8C23D38E9E72}"/>
          </ac:spMkLst>
        </pc:spChg>
        <pc:spChg chg="del">
          <ac:chgData name="stephanie voss" userId="6785c3b0d69b5fb9" providerId="LiveId" clId="{58E2A34F-F942-47BA-A236-F09668BF4054}" dt="2020-03-04T15:05:44.094" v="9293" actId="478"/>
          <ac:spMkLst>
            <pc:docMk/>
            <pc:sldMk cId="2861321524" sldId="570"/>
            <ac:spMk id="28" creationId="{7CBA400C-FDEC-4473-8BD4-D6A2B0304EC7}"/>
          </ac:spMkLst>
        </pc:spChg>
        <pc:spChg chg="del mod">
          <ac:chgData name="stephanie voss" userId="6785c3b0d69b5fb9" providerId="LiveId" clId="{58E2A34F-F942-47BA-A236-F09668BF4054}" dt="2020-03-04T15:05:44.094" v="9293" actId="478"/>
          <ac:spMkLst>
            <pc:docMk/>
            <pc:sldMk cId="2861321524" sldId="570"/>
            <ac:spMk id="29" creationId="{158A6E72-6D0A-481F-A8F4-E486A18B4C60}"/>
          </ac:spMkLst>
        </pc:spChg>
        <pc:spChg chg="del mod">
          <ac:chgData name="stephanie voss" userId="6785c3b0d69b5fb9" providerId="LiveId" clId="{58E2A34F-F942-47BA-A236-F09668BF4054}" dt="2020-03-04T15:05:44.094" v="9293" actId="478"/>
          <ac:spMkLst>
            <pc:docMk/>
            <pc:sldMk cId="2861321524" sldId="570"/>
            <ac:spMk id="30" creationId="{A7D96CD8-9C5D-46E5-8186-6A536269A04C}"/>
          </ac:spMkLst>
        </pc:spChg>
        <pc:spChg chg="del">
          <ac:chgData name="stephanie voss" userId="6785c3b0d69b5fb9" providerId="LiveId" clId="{58E2A34F-F942-47BA-A236-F09668BF4054}" dt="2020-03-04T15:05:44.094" v="9293" actId="478"/>
          <ac:spMkLst>
            <pc:docMk/>
            <pc:sldMk cId="2861321524" sldId="570"/>
            <ac:spMk id="31" creationId="{5993393A-58D3-4640-93F8-299F4948525F}"/>
          </ac:spMkLst>
        </pc:spChg>
        <pc:spChg chg="del">
          <ac:chgData name="stephanie voss" userId="6785c3b0d69b5fb9" providerId="LiveId" clId="{58E2A34F-F942-47BA-A236-F09668BF4054}" dt="2020-03-04T15:05:44.094" v="9293" actId="478"/>
          <ac:spMkLst>
            <pc:docMk/>
            <pc:sldMk cId="2861321524" sldId="570"/>
            <ac:spMk id="32" creationId="{DA8BA14C-C304-42EB-9C04-57301BDEED00}"/>
          </ac:spMkLst>
        </pc:spChg>
        <pc:spChg chg="del">
          <ac:chgData name="stephanie voss" userId="6785c3b0d69b5fb9" providerId="LiveId" clId="{58E2A34F-F942-47BA-A236-F09668BF4054}" dt="2020-03-04T15:05:44.094" v="9293" actId="478"/>
          <ac:spMkLst>
            <pc:docMk/>
            <pc:sldMk cId="2861321524" sldId="570"/>
            <ac:spMk id="33" creationId="{8E02CD47-DFAA-4CA6-BC2D-A2FC4815DB5A}"/>
          </ac:spMkLst>
        </pc:spChg>
        <pc:spChg chg="del">
          <ac:chgData name="stephanie voss" userId="6785c3b0d69b5fb9" providerId="LiveId" clId="{58E2A34F-F942-47BA-A236-F09668BF4054}" dt="2020-03-04T15:05:44.094" v="9293" actId="478"/>
          <ac:spMkLst>
            <pc:docMk/>
            <pc:sldMk cId="2861321524" sldId="570"/>
            <ac:spMk id="34" creationId="{EFDF64A7-6DBE-403D-8E7B-13135AA47467}"/>
          </ac:spMkLst>
        </pc:spChg>
        <pc:spChg chg="del">
          <ac:chgData name="stephanie voss" userId="6785c3b0d69b5fb9" providerId="LiveId" clId="{58E2A34F-F942-47BA-A236-F09668BF4054}" dt="2020-03-04T15:05:44.094" v="9293" actId="478"/>
          <ac:spMkLst>
            <pc:docMk/>
            <pc:sldMk cId="2861321524" sldId="570"/>
            <ac:spMk id="35" creationId="{EB47EAE5-CD13-4DC2-9436-ED84E30831D9}"/>
          </ac:spMkLst>
        </pc:spChg>
        <pc:spChg chg="del">
          <ac:chgData name="stephanie voss" userId="6785c3b0d69b5fb9" providerId="LiveId" clId="{58E2A34F-F942-47BA-A236-F09668BF4054}" dt="2020-03-04T15:05:44.094" v="9293" actId="478"/>
          <ac:spMkLst>
            <pc:docMk/>
            <pc:sldMk cId="2861321524" sldId="570"/>
            <ac:spMk id="36" creationId="{7DBCF887-C1BA-403B-8561-E6CD16453E20}"/>
          </ac:spMkLst>
        </pc:spChg>
        <pc:spChg chg="del">
          <ac:chgData name="stephanie voss" userId="6785c3b0d69b5fb9" providerId="LiveId" clId="{58E2A34F-F942-47BA-A236-F09668BF4054}" dt="2020-03-04T15:05:47.779" v="9295" actId="478"/>
          <ac:spMkLst>
            <pc:docMk/>
            <pc:sldMk cId="2861321524" sldId="570"/>
            <ac:spMk id="37" creationId="{5C420592-6343-4DF8-8BA6-1736DAC3976E}"/>
          </ac:spMkLst>
        </pc:spChg>
        <pc:spChg chg="del">
          <ac:chgData name="stephanie voss" userId="6785c3b0d69b5fb9" providerId="LiveId" clId="{58E2A34F-F942-47BA-A236-F09668BF4054}" dt="2020-03-04T15:05:44.094" v="9293" actId="478"/>
          <ac:spMkLst>
            <pc:docMk/>
            <pc:sldMk cId="2861321524" sldId="570"/>
            <ac:spMk id="38" creationId="{056C0D32-4CFE-48E7-A868-ABF5CEBF0B44}"/>
          </ac:spMkLst>
        </pc:spChg>
        <pc:spChg chg="del">
          <ac:chgData name="stephanie voss" userId="6785c3b0d69b5fb9" providerId="LiveId" clId="{58E2A34F-F942-47BA-A236-F09668BF4054}" dt="2020-03-04T15:05:44.094" v="9293" actId="478"/>
          <ac:spMkLst>
            <pc:docMk/>
            <pc:sldMk cId="2861321524" sldId="570"/>
            <ac:spMk id="39" creationId="{B243EA20-9360-4AAA-8932-6BE66DF5F363}"/>
          </ac:spMkLst>
        </pc:spChg>
        <pc:spChg chg="del">
          <ac:chgData name="stephanie voss" userId="6785c3b0d69b5fb9" providerId="LiveId" clId="{58E2A34F-F942-47BA-A236-F09668BF4054}" dt="2020-03-04T15:05:44.094" v="9293" actId="478"/>
          <ac:spMkLst>
            <pc:docMk/>
            <pc:sldMk cId="2861321524" sldId="570"/>
            <ac:spMk id="40" creationId="{78F4538C-99C2-4EFE-9FF5-343FE01C476D}"/>
          </ac:spMkLst>
        </pc:spChg>
        <pc:spChg chg="del">
          <ac:chgData name="stephanie voss" userId="6785c3b0d69b5fb9" providerId="LiveId" clId="{58E2A34F-F942-47BA-A236-F09668BF4054}" dt="2020-03-04T15:05:44.094" v="9293" actId="478"/>
          <ac:spMkLst>
            <pc:docMk/>
            <pc:sldMk cId="2861321524" sldId="570"/>
            <ac:spMk id="41" creationId="{6BC6C129-618B-42F2-ACAD-D5B7FF59F9A9}"/>
          </ac:spMkLst>
        </pc:spChg>
        <pc:spChg chg="del">
          <ac:chgData name="stephanie voss" userId="6785c3b0d69b5fb9" providerId="LiveId" clId="{58E2A34F-F942-47BA-A236-F09668BF4054}" dt="2020-03-04T15:05:44.094" v="9293" actId="478"/>
          <ac:spMkLst>
            <pc:docMk/>
            <pc:sldMk cId="2861321524" sldId="570"/>
            <ac:spMk id="42" creationId="{B4E1E7BE-7020-42D6-90E9-2D0EF385738A}"/>
          </ac:spMkLst>
        </pc:spChg>
        <pc:spChg chg="del">
          <ac:chgData name="stephanie voss" userId="6785c3b0d69b5fb9" providerId="LiveId" clId="{58E2A34F-F942-47BA-A236-F09668BF4054}" dt="2020-03-04T15:05:44.094" v="9293" actId="478"/>
          <ac:spMkLst>
            <pc:docMk/>
            <pc:sldMk cId="2861321524" sldId="570"/>
            <ac:spMk id="43" creationId="{A0344031-3B86-4C08-B9CC-7E2DB1D2F5D0}"/>
          </ac:spMkLst>
        </pc:spChg>
        <pc:spChg chg="add del">
          <ac:chgData name="stephanie voss" userId="6785c3b0d69b5fb9" providerId="LiveId" clId="{58E2A34F-F942-47BA-A236-F09668BF4054}" dt="2020-03-04T15:05:44.094" v="9293" actId="478"/>
          <ac:spMkLst>
            <pc:docMk/>
            <pc:sldMk cId="2861321524" sldId="570"/>
            <ac:spMk id="44" creationId="{D974D066-F78E-47DD-9343-A73555B62020}"/>
          </ac:spMkLst>
        </pc:spChg>
        <pc:spChg chg="add mod">
          <ac:chgData name="stephanie voss" userId="6785c3b0d69b5fb9" providerId="LiveId" clId="{58E2A34F-F942-47BA-A236-F09668BF4054}" dt="2020-03-04T15:36:30.156" v="10080" actId="1076"/>
          <ac:spMkLst>
            <pc:docMk/>
            <pc:sldMk cId="2861321524" sldId="570"/>
            <ac:spMk id="56" creationId="{DF8601A0-74A8-4116-9BE4-FDD3E6879113}"/>
          </ac:spMkLst>
        </pc:spChg>
        <pc:grpChg chg="add mod">
          <ac:chgData name="stephanie voss" userId="6785c3b0d69b5fb9" providerId="LiveId" clId="{58E2A34F-F942-47BA-A236-F09668BF4054}" dt="2020-03-04T15:36:30.156" v="10080" actId="1076"/>
          <ac:grpSpMkLst>
            <pc:docMk/>
            <pc:sldMk cId="2861321524" sldId="570"/>
            <ac:grpSpMk id="45" creationId="{62CBD857-3D1F-470A-BD08-2DEDD93BC109}"/>
          </ac:grpSpMkLst>
        </pc:grpChg>
      </pc:sldChg>
      <pc:sldChg chg="addSp delSp modSp add">
        <pc:chgData name="stephanie voss" userId="6785c3b0d69b5fb9" providerId="LiveId" clId="{58E2A34F-F942-47BA-A236-F09668BF4054}" dt="2020-03-04T15:36:42.197" v="10085" actId="1076"/>
        <pc:sldMkLst>
          <pc:docMk/>
          <pc:sldMk cId="1489975902" sldId="571"/>
        </pc:sldMkLst>
        <pc:spChg chg="mod">
          <ac:chgData name="stephanie voss" userId="6785c3b0d69b5fb9" providerId="LiveId" clId="{58E2A34F-F942-47BA-A236-F09668BF4054}" dt="2020-03-04T15:36:35.870" v="10083" actId="20577"/>
          <ac:spMkLst>
            <pc:docMk/>
            <pc:sldMk cId="1489975902" sldId="571"/>
            <ac:spMk id="7" creationId="{7B375520-975F-45EB-AFF1-9C440B16ACC2}"/>
          </ac:spMkLst>
        </pc:spChg>
        <pc:spChg chg="del">
          <ac:chgData name="stephanie voss" userId="6785c3b0d69b5fb9" providerId="LiveId" clId="{58E2A34F-F942-47BA-A236-F09668BF4054}" dt="2020-03-04T15:05:52.286" v="9296" actId="478"/>
          <ac:spMkLst>
            <pc:docMk/>
            <pc:sldMk cId="1489975902" sldId="571"/>
            <ac:spMk id="16" creationId="{7C639614-5F99-425F-8B61-97DB4003C563}"/>
          </ac:spMkLst>
        </pc:spChg>
        <pc:spChg chg="del">
          <ac:chgData name="stephanie voss" userId="6785c3b0d69b5fb9" providerId="LiveId" clId="{58E2A34F-F942-47BA-A236-F09668BF4054}" dt="2020-03-04T15:05:52.286" v="9296" actId="478"/>
          <ac:spMkLst>
            <pc:docMk/>
            <pc:sldMk cId="1489975902" sldId="571"/>
            <ac:spMk id="17" creationId="{44CED6D8-B682-4EC5-8882-328E0758737F}"/>
          </ac:spMkLst>
        </pc:spChg>
        <pc:spChg chg="del">
          <ac:chgData name="stephanie voss" userId="6785c3b0d69b5fb9" providerId="LiveId" clId="{58E2A34F-F942-47BA-A236-F09668BF4054}" dt="2020-03-04T15:05:52.286" v="9296" actId="478"/>
          <ac:spMkLst>
            <pc:docMk/>
            <pc:sldMk cId="1489975902" sldId="571"/>
            <ac:spMk id="18" creationId="{98C007A8-A1A9-44CA-ABF2-CC4C87BE2884}"/>
          </ac:spMkLst>
        </pc:spChg>
        <pc:spChg chg="del">
          <ac:chgData name="stephanie voss" userId="6785c3b0d69b5fb9" providerId="LiveId" clId="{58E2A34F-F942-47BA-A236-F09668BF4054}" dt="2020-03-04T15:05:52.286" v="9296" actId="478"/>
          <ac:spMkLst>
            <pc:docMk/>
            <pc:sldMk cId="1489975902" sldId="571"/>
            <ac:spMk id="19" creationId="{3E1E7BB8-7DF5-4B4C-B7EC-A49EB9FCECEB}"/>
          </ac:spMkLst>
        </pc:spChg>
        <pc:spChg chg="del mod">
          <ac:chgData name="stephanie voss" userId="6785c3b0d69b5fb9" providerId="LiveId" clId="{58E2A34F-F942-47BA-A236-F09668BF4054}" dt="2020-03-04T15:05:52.286" v="9296" actId="478"/>
          <ac:spMkLst>
            <pc:docMk/>
            <pc:sldMk cId="1489975902" sldId="571"/>
            <ac:spMk id="20" creationId="{7889B8B7-CC3D-487A-90EB-F4DC28D65964}"/>
          </ac:spMkLst>
        </pc:spChg>
        <pc:spChg chg="del">
          <ac:chgData name="stephanie voss" userId="6785c3b0d69b5fb9" providerId="LiveId" clId="{58E2A34F-F942-47BA-A236-F09668BF4054}" dt="2020-03-04T15:05:52.286" v="9296" actId="478"/>
          <ac:spMkLst>
            <pc:docMk/>
            <pc:sldMk cId="1489975902" sldId="571"/>
            <ac:spMk id="21" creationId="{362EE655-D531-4A86-8299-946F171C3379}"/>
          </ac:spMkLst>
        </pc:spChg>
        <pc:spChg chg="del">
          <ac:chgData name="stephanie voss" userId="6785c3b0d69b5fb9" providerId="LiveId" clId="{58E2A34F-F942-47BA-A236-F09668BF4054}" dt="2020-03-04T15:05:52.286" v="9296" actId="478"/>
          <ac:spMkLst>
            <pc:docMk/>
            <pc:sldMk cId="1489975902" sldId="571"/>
            <ac:spMk id="22" creationId="{355ADF4F-3E26-4676-BB29-81C3B1F7D347}"/>
          </ac:spMkLst>
        </pc:spChg>
        <pc:spChg chg="del">
          <ac:chgData name="stephanie voss" userId="6785c3b0d69b5fb9" providerId="LiveId" clId="{58E2A34F-F942-47BA-A236-F09668BF4054}" dt="2020-03-04T15:05:52.286" v="9296" actId="478"/>
          <ac:spMkLst>
            <pc:docMk/>
            <pc:sldMk cId="1489975902" sldId="571"/>
            <ac:spMk id="23" creationId="{62AF3AB4-CD0D-41FD-9B85-7F0F611B15DE}"/>
          </ac:spMkLst>
        </pc:spChg>
        <pc:spChg chg="del">
          <ac:chgData name="stephanie voss" userId="6785c3b0d69b5fb9" providerId="LiveId" clId="{58E2A34F-F942-47BA-A236-F09668BF4054}" dt="2020-03-04T15:05:52.286" v="9296" actId="478"/>
          <ac:spMkLst>
            <pc:docMk/>
            <pc:sldMk cId="1489975902" sldId="571"/>
            <ac:spMk id="24" creationId="{01FAB3BA-184A-4B6E-8FDE-94AF607C0BC6}"/>
          </ac:spMkLst>
        </pc:spChg>
        <pc:spChg chg="del mod">
          <ac:chgData name="stephanie voss" userId="6785c3b0d69b5fb9" providerId="LiveId" clId="{58E2A34F-F942-47BA-A236-F09668BF4054}" dt="2020-03-04T15:05:52.286" v="9296" actId="478"/>
          <ac:spMkLst>
            <pc:docMk/>
            <pc:sldMk cId="1489975902" sldId="571"/>
            <ac:spMk id="25" creationId="{21A10F34-7011-48B0-8890-DAD0C45F81E2}"/>
          </ac:spMkLst>
        </pc:spChg>
        <pc:spChg chg="del">
          <ac:chgData name="stephanie voss" userId="6785c3b0d69b5fb9" providerId="LiveId" clId="{58E2A34F-F942-47BA-A236-F09668BF4054}" dt="2020-03-04T15:05:52.286" v="9296" actId="478"/>
          <ac:spMkLst>
            <pc:docMk/>
            <pc:sldMk cId="1489975902" sldId="571"/>
            <ac:spMk id="26" creationId="{5DEEE613-C827-45FA-87C9-B1BAEA25DD56}"/>
          </ac:spMkLst>
        </pc:spChg>
        <pc:spChg chg="del">
          <ac:chgData name="stephanie voss" userId="6785c3b0d69b5fb9" providerId="LiveId" clId="{58E2A34F-F942-47BA-A236-F09668BF4054}" dt="2020-03-04T15:05:52.286" v="9296" actId="478"/>
          <ac:spMkLst>
            <pc:docMk/>
            <pc:sldMk cId="1489975902" sldId="571"/>
            <ac:spMk id="27" creationId="{B4FCBB5E-830B-4EBB-86D8-8C23D38E9E72}"/>
          </ac:spMkLst>
        </pc:spChg>
        <pc:spChg chg="del">
          <ac:chgData name="stephanie voss" userId="6785c3b0d69b5fb9" providerId="LiveId" clId="{58E2A34F-F942-47BA-A236-F09668BF4054}" dt="2020-03-04T15:05:52.286" v="9296" actId="478"/>
          <ac:spMkLst>
            <pc:docMk/>
            <pc:sldMk cId="1489975902" sldId="571"/>
            <ac:spMk id="28" creationId="{7CBA400C-FDEC-4473-8BD4-D6A2B0304EC7}"/>
          </ac:spMkLst>
        </pc:spChg>
        <pc:spChg chg="del mod">
          <ac:chgData name="stephanie voss" userId="6785c3b0d69b5fb9" providerId="LiveId" clId="{58E2A34F-F942-47BA-A236-F09668BF4054}" dt="2020-03-04T15:05:52.286" v="9296" actId="478"/>
          <ac:spMkLst>
            <pc:docMk/>
            <pc:sldMk cId="1489975902" sldId="571"/>
            <ac:spMk id="29" creationId="{158A6E72-6D0A-481F-A8F4-E486A18B4C60}"/>
          </ac:spMkLst>
        </pc:spChg>
        <pc:spChg chg="del">
          <ac:chgData name="stephanie voss" userId="6785c3b0d69b5fb9" providerId="LiveId" clId="{58E2A34F-F942-47BA-A236-F09668BF4054}" dt="2020-03-04T15:05:52.286" v="9296" actId="478"/>
          <ac:spMkLst>
            <pc:docMk/>
            <pc:sldMk cId="1489975902" sldId="571"/>
            <ac:spMk id="30" creationId="{A7D96CD8-9C5D-46E5-8186-6A536269A04C}"/>
          </ac:spMkLst>
        </pc:spChg>
        <pc:spChg chg="del">
          <ac:chgData name="stephanie voss" userId="6785c3b0d69b5fb9" providerId="LiveId" clId="{58E2A34F-F942-47BA-A236-F09668BF4054}" dt="2020-03-04T15:05:52.286" v="9296" actId="478"/>
          <ac:spMkLst>
            <pc:docMk/>
            <pc:sldMk cId="1489975902" sldId="571"/>
            <ac:spMk id="31" creationId="{5993393A-58D3-4640-93F8-299F4948525F}"/>
          </ac:spMkLst>
        </pc:spChg>
        <pc:spChg chg="del">
          <ac:chgData name="stephanie voss" userId="6785c3b0d69b5fb9" providerId="LiveId" clId="{58E2A34F-F942-47BA-A236-F09668BF4054}" dt="2020-03-04T15:05:52.286" v="9296" actId="478"/>
          <ac:spMkLst>
            <pc:docMk/>
            <pc:sldMk cId="1489975902" sldId="571"/>
            <ac:spMk id="32" creationId="{DA8BA14C-C304-42EB-9C04-57301BDEED00}"/>
          </ac:spMkLst>
        </pc:spChg>
        <pc:spChg chg="del">
          <ac:chgData name="stephanie voss" userId="6785c3b0d69b5fb9" providerId="LiveId" clId="{58E2A34F-F942-47BA-A236-F09668BF4054}" dt="2020-03-04T15:05:52.286" v="9296" actId="478"/>
          <ac:spMkLst>
            <pc:docMk/>
            <pc:sldMk cId="1489975902" sldId="571"/>
            <ac:spMk id="33" creationId="{8E02CD47-DFAA-4CA6-BC2D-A2FC4815DB5A}"/>
          </ac:spMkLst>
        </pc:spChg>
        <pc:spChg chg="del">
          <ac:chgData name="stephanie voss" userId="6785c3b0d69b5fb9" providerId="LiveId" clId="{58E2A34F-F942-47BA-A236-F09668BF4054}" dt="2020-03-04T15:05:52.286" v="9296" actId="478"/>
          <ac:spMkLst>
            <pc:docMk/>
            <pc:sldMk cId="1489975902" sldId="571"/>
            <ac:spMk id="34" creationId="{EFDF64A7-6DBE-403D-8E7B-13135AA47467}"/>
          </ac:spMkLst>
        </pc:spChg>
        <pc:spChg chg="del">
          <ac:chgData name="stephanie voss" userId="6785c3b0d69b5fb9" providerId="LiveId" clId="{58E2A34F-F942-47BA-A236-F09668BF4054}" dt="2020-03-04T15:05:52.286" v="9296" actId="478"/>
          <ac:spMkLst>
            <pc:docMk/>
            <pc:sldMk cId="1489975902" sldId="571"/>
            <ac:spMk id="35" creationId="{EB47EAE5-CD13-4DC2-9436-ED84E30831D9}"/>
          </ac:spMkLst>
        </pc:spChg>
        <pc:spChg chg="del">
          <ac:chgData name="stephanie voss" userId="6785c3b0d69b5fb9" providerId="LiveId" clId="{58E2A34F-F942-47BA-A236-F09668BF4054}" dt="2020-03-04T15:05:52.286" v="9296" actId="478"/>
          <ac:spMkLst>
            <pc:docMk/>
            <pc:sldMk cId="1489975902" sldId="571"/>
            <ac:spMk id="36" creationId="{7DBCF887-C1BA-403B-8561-E6CD16453E20}"/>
          </ac:spMkLst>
        </pc:spChg>
        <pc:spChg chg="del mod">
          <ac:chgData name="stephanie voss" userId="6785c3b0d69b5fb9" providerId="LiveId" clId="{58E2A34F-F942-47BA-A236-F09668BF4054}" dt="2020-03-04T15:05:57.716" v="9298" actId="478"/>
          <ac:spMkLst>
            <pc:docMk/>
            <pc:sldMk cId="1489975902" sldId="571"/>
            <ac:spMk id="37" creationId="{5C420592-6343-4DF8-8BA6-1736DAC3976E}"/>
          </ac:spMkLst>
        </pc:spChg>
        <pc:spChg chg="del">
          <ac:chgData name="stephanie voss" userId="6785c3b0d69b5fb9" providerId="LiveId" clId="{58E2A34F-F942-47BA-A236-F09668BF4054}" dt="2020-03-04T15:05:52.286" v="9296" actId="478"/>
          <ac:spMkLst>
            <pc:docMk/>
            <pc:sldMk cId="1489975902" sldId="571"/>
            <ac:spMk id="38" creationId="{056C0D32-4CFE-48E7-A868-ABF5CEBF0B44}"/>
          </ac:spMkLst>
        </pc:spChg>
        <pc:spChg chg="del">
          <ac:chgData name="stephanie voss" userId="6785c3b0d69b5fb9" providerId="LiveId" clId="{58E2A34F-F942-47BA-A236-F09668BF4054}" dt="2020-03-04T15:05:52.286" v="9296" actId="478"/>
          <ac:spMkLst>
            <pc:docMk/>
            <pc:sldMk cId="1489975902" sldId="571"/>
            <ac:spMk id="39" creationId="{B243EA20-9360-4AAA-8932-6BE66DF5F363}"/>
          </ac:spMkLst>
        </pc:spChg>
        <pc:spChg chg="del">
          <ac:chgData name="stephanie voss" userId="6785c3b0d69b5fb9" providerId="LiveId" clId="{58E2A34F-F942-47BA-A236-F09668BF4054}" dt="2020-03-04T15:05:52.286" v="9296" actId="478"/>
          <ac:spMkLst>
            <pc:docMk/>
            <pc:sldMk cId="1489975902" sldId="571"/>
            <ac:spMk id="40" creationId="{78F4538C-99C2-4EFE-9FF5-343FE01C476D}"/>
          </ac:spMkLst>
        </pc:spChg>
        <pc:spChg chg="del">
          <ac:chgData name="stephanie voss" userId="6785c3b0d69b5fb9" providerId="LiveId" clId="{58E2A34F-F942-47BA-A236-F09668BF4054}" dt="2020-03-04T15:05:52.286" v="9296" actId="478"/>
          <ac:spMkLst>
            <pc:docMk/>
            <pc:sldMk cId="1489975902" sldId="571"/>
            <ac:spMk id="41" creationId="{6BC6C129-618B-42F2-ACAD-D5B7FF59F9A9}"/>
          </ac:spMkLst>
        </pc:spChg>
        <pc:spChg chg="del">
          <ac:chgData name="stephanie voss" userId="6785c3b0d69b5fb9" providerId="LiveId" clId="{58E2A34F-F942-47BA-A236-F09668BF4054}" dt="2020-03-04T15:05:52.286" v="9296" actId="478"/>
          <ac:spMkLst>
            <pc:docMk/>
            <pc:sldMk cId="1489975902" sldId="571"/>
            <ac:spMk id="42" creationId="{B4E1E7BE-7020-42D6-90E9-2D0EF385738A}"/>
          </ac:spMkLst>
        </pc:spChg>
        <pc:spChg chg="del">
          <ac:chgData name="stephanie voss" userId="6785c3b0d69b5fb9" providerId="LiveId" clId="{58E2A34F-F942-47BA-A236-F09668BF4054}" dt="2020-03-04T15:05:52.286" v="9296" actId="478"/>
          <ac:spMkLst>
            <pc:docMk/>
            <pc:sldMk cId="1489975902" sldId="571"/>
            <ac:spMk id="43" creationId="{A0344031-3B86-4C08-B9CC-7E2DB1D2F5D0}"/>
          </ac:spMkLst>
        </pc:spChg>
        <pc:spChg chg="add del">
          <ac:chgData name="stephanie voss" userId="6785c3b0d69b5fb9" providerId="LiveId" clId="{58E2A34F-F942-47BA-A236-F09668BF4054}" dt="2020-03-04T15:05:52.286" v="9296" actId="478"/>
          <ac:spMkLst>
            <pc:docMk/>
            <pc:sldMk cId="1489975902" sldId="571"/>
            <ac:spMk id="44" creationId="{5B83CC9A-2F95-41DB-9EFC-0D00C1101360}"/>
          </ac:spMkLst>
        </pc:spChg>
        <pc:spChg chg="add mod">
          <ac:chgData name="stephanie voss" userId="6785c3b0d69b5fb9" providerId="LiveId" clId="{58E2A34F-F942-47BA-A236-F09668BF4054}" dt="2020-03-04T15:36:42.197" v="10085" actId="1076"/>
          <ac:spMkLst>
            <pc:docMk/>
            <pc:sldMk cId="1489975902" sldId="571"/>
            <ac:spMk id="56" creationId="{D3F259A7-794E-4835-9F82-4337EACB0F2D}"/>
          </ac:spMkLst>
        </pc:spChg>
        <pc:grpChg chg="add mod">
          <ac:chgData name="stephanie voss" userId="6785c3b0d69b5fb9" providerId="LiveId" clId="{58E2A34F-F942-47BA-A236-F09668BF4054}" dt="2020-03-04T15:36:42.197" v="10085" actId="1076"/>
          <ac:grpSpMkLst>
            <pc:docMk/>
            <pc:sldMk cId="1489975902" sldId="571"/>
            <ac:grpSpMk id="45" creationId="{18A4FD2C-05F8-45C0-8520-124FD53DCCEC}"/>
          </ac:grpSpMkLst>
        </pc:grpChg>
      </pc:sldChg>
      <pc:sldChg chg="addSp delSp modSp add">
        <pc:chgData name="stephanie voss" userId="6785c3b0d69b5fb9" providerId="LiveId" clId="{58E2A34F-F942-47BA-A236-F09668BF4054}" dt="2020-03-04T15:37:13.173" v="10093" actId="1076"/>
        <pc:sldMkLst>
          <pc:docMk/>
          <pc:sldMk cId="185143956" sldId="572"/>
        </pc:sldMkLst>
        <pc:spChg chg="mod">
          <ac:chgData name="stephanie voss" userId="6785c3b0d69b5fb9" providerId="LiveId" clId="{58E2A34F-F942-47BA-A236-F09668BF4054}" dt="2020-03-04T15:36:46.778" v="10089" actId="113"/>
          <ac:spMkLst>
            <pc:docMk/>
            <pc:sldMk cId="185143956" sldId="572"/>
            <ac:spMk id="7" creationId="{7B375520-975F-45EB-AFF1-9C440B16ACC2}"/>
          </ac:spMkLst>
        </pc:spChg>
        <pc:spChg chg="del mod">
          <ac:chgData name="stephanie voss" userId="6785c3b0d69b5fb9" providerId="LiveId" clId="{58E2A34F-F942-47BA-A236-F09668BF4054}" dt="2020-03-04T15:06:08.044" v="9301" actId="478"/>
          <ac:spMkLst>
            <pc:docMk/>
            <pc:sldMk cId="185143956" sldId="572"/>
            <ac:spMk id="16" creationId="{7C639614-5F99-425F-8B61-97DB4003C563}"/>
          </ac:spMkLst>
        </pc:spChg>
        <pc:spChg chg="del">
          <ac:chgData name="stephanie voss" userId="6785c3b0d69b5fb9" providerId="LiveId" clId="{58E2A34F-F942-47BA-A236-F09668BF4054}" dt="2020-03-04T15:06:08.044" v="9301" actId="478"/>
          <ac:spMkLst>
            <pc:docMk/>
            <pc:sldMk cId="185143956" sldId="572"/>
            <ac:spMk id="17" creationId="{44CED6D8-B682-4EC5-8882-328E0758737F}"/>
          </ac:spMkLst>
        </pc:spChg>
        <pc:spChg chg="del">
          <ac:chgData name="stephanie voss" userId="6785c3b0d69b5fb9" providerId="LiveId" clId="{58E2A34F-F942-47BA-A236-F09668BF4054}" dt="2020-03-04T15:06:08.044" v="9301" actId="478"/>
          <ac:spMkLst>
            <pc:docMk/>
            <pc:sldMk cId="185143956" sldId="572"/>
            <ac:spMk id="18" creationId="{98C007A8-A1A9-44CA-ABF2-CC4C87BE2884}"/>
          </ac:spMkLst>
        </pc:spChg>
        <pc:spChg chg="del">
          <ac:chgData name="stephanie voss" userId="6785c3b0d69b5fb9" providerId="LiveId" clId="{58E2A34F-F942-47BA-A236-F09668BF4054}" dt="2020-03-04T15:06:08.044" v="9301" actId="478"/>
          <ac:spMkLst>
            <pc:docMk/>
            <pc:sldMk cId="185143956" sldId="572"/>
            <ac:spMk id="19" creationId="{3E1E7BB8-7DF5-4B4C-B7EC-A49EB9FCECEB}"/>
          </ac:spMkLst>
        </pc:spChg>
        <pc:spChg chg="del mod">
          <ac:chgData name="stephanie voss" userId="6785c3b0d69b5fb9" providerId="LiveId" clId="{58E2A34F-F942-47BA-A236-F09668BF4054}" dt="2020-03-04T15:06:08.044" v="9301" actId="478"/>
          <ac:spMkLst>
            <pc:docMk/>
            <pc:sldMk cId="185143956" sldId="572"/>
            <ac:spMk id="20" creationId="{7889B8B7-CC3D-487A-90EB-F4DC28D65964}"/>
          </ac:spMkLst>
        </pc:spChg>
        <pc:spChg chg="del">
          <ac:chgData name="stephanie voss" userId="6785c3b0d69b5fb9" providerId="LiveId" clId="{58E2A34F-F942-47BA-A236-F09668BF4054}" dt="2020-03-04T15:06:08.044" v="9301" actId="478"/>
          <ac:spMkLst>
            <pc:docMk/>
            <pc:sldMk cId="185143956" sldId="572"/>
            <ac:spMk id="21" creationId="{362EE655-D531-4A86-8299-946F171C3379}"/>
          </ac:spMkLst>
        </pc:spChg>
        <pc:spChg chg="del">
          <ac:chgData name="stephanie voss" userId="6785c3b0d69b5fb9" providerId="LiveId" clId="{58E2A34F-F942-47BA-A236-F09668BF4054}" dt="2020-03-04T15:06:08.044" v="9301" actId="478"/>
          <ac:spMkLst>
            <pc:docMk/>
            <pc:sldMk cId="185143956" sldId="572"/>
            <ac:spMk id="22" creationId="{355ADF4F-3E26-4676-BB29-81C3B1F7D347}"/>
          </ac:spMkLst>
        </pc:spChg>
        <pc:spChg chg="del mod">
          <ac:chgData name="stephanie voss" userId="6785c3b0d69b5fb9" providerId="LiveId" clId="{58E2A34F-F942-47BA-A236-F09668BF4054}" dt="2020-03-04T15:06:08.044" v="9301" actId="478"/>
          <ac:spMkLst>
            <pc:docMk/>
            <pc:sldMk cId="185143956" sldId="572"/>
            <ac:spMk id="23" creationId="{62AF3AB4-CD0D-41FD-9B85-7F0F611B15DE}"/>
          </ac:spMkLst>
        </pc:spChg>
        <pc:spChg chg="del mod">
          <ac:chgData name="stephanie voss" userId="6785c3b0d69b5fb9" providerId="LiveId" clId="{58E2A34F-F942-47BA-A236-F09668BF4054}" dt="2020-03-04T15:06:08.044" v="9301" actId="478"/>
          <ac:spMkLst>
            <pc:docMk/>
            <pc:sldMk cId="185143956" sldId="572"/>
            <ac:spMk id="24" creationId="{01FAB3BA-184A-4B6E-8FDE-94AF607C0BC6}"/>
          </ac:spMkLst>
        </pc:spChg>
        <pc:spChg chg="del mod">
          <ac:chgData name="stephanie voss" userId="6785c3b0d69b5fb9" providerId="LiveId" clId="{58E2A34F-F942-47BA-A236-F09668BF4054}" dt="2020-03-04T15:06:08.044" v="9301" actId="478"/>
          <ac:spMkLst>
            <pc:docMk/>
            <pc:sldMk cId="185143956" sldId="572"/>
            <ac:spMk id="25" creationId="{21A10F34-7011-48B0-8890-DAD0C45F81E2}"/>
          </ac:spMkLst>
        </pc:spChg>
        <pc:spChg chg="del">
          <ac:chgData name="stephanie voss" userId="6785c3b0d69b5fb9" providerId="LiveId" clId="{58E2A34F-F942-47BA-A236-F09668BF4054}" dt="2020-03-04T15:06:08.044" v="9301" actId="478"/>
          <ac:spMkLst>
            <pc:docMk/>
            <pc:sldMk cId="185143956" sldId="572"/>
            <ac:spMk id="26" creationId="{5DEEE613-C827-45FA-87C9-B1BAEA25DD56}"/>
          </ac:spMkLst>
        </pc:spChg>
        <pc:spChg chg="del">
          <ac:chgData name="stephanie voss" userId="6785c3b0d69b5fb9" providerId="LiveId" clId="{58E2A34F-F942-47BA-A236-F09668BF4054}" dt="2020-03-04T15:06:08.044" v="9301" actId="478"/>
          <ac:spMkLst>
            <pc:docMk/>
            <pc:sldMk cId="185143956" sldId="572"/>
            <ac:spMk id="27" creationId="{B4FCBB5E-830B-4EBB-86D8-8C23D38E9E72}"/>
          </ac:spMkLst>
        </pc:spChg>
        <pc:spChg chg="del">
          <ac:chgData name="stephanie voss" userId="6785c3b0d69b5fb9" providerId="LiveId" clId="{58E2A34F-F942-47BA-A236-F09668BF4054}" dt="2020-03-04T15:06:08.044" v="9301" actId="478"/>
          <ac:spMkLst>
            <pc:docMk/>
            <pc:sldMk cId="185143956" sldId="572"/>
            <ac:spMk id="28" creationId="{7CBA400C-FDEC-4473-8BD4-D6A2B0304EC7}"/>
          </ac:spMkLst>
        </pc:spChg>
        <pc:spChg chg="del">
          <ac:chgData name="stephanie voss" userId="6785c3b0d69b5fb9" providerId="LiveId" clId="{58E2A34F-F942-47BA-A236-F09668BF4054}" dt="2020-03-04T15:06:08.044" v="9301" actId="478"/>
          <ac:spMkLst>
            <pc:docMk/>
            <pc:sldMk cId="185143956" sldId="572"/>
            <ac:spMk id="29" creationId="{158A6E72-6D0A-481F-A8F4-E486A18B4C60}"/>
          </ac:spMkLst>
        </pc:spChg>
        <pc:spChg chg="del">
          <ac:chgData name="stephanie voss" userId="6785c3b0d69b5fb9" providerId="LiveId" clId="{58E2A34F-F942-47BA-A236-F09668BF4054}" dt="2020-03-04T15:06:08.044" v="9301" actId="478"/>
          <ac:spMkLst>
            <pc:docMk/>
            <pc:sldMk cId="185143956" sldId="572"/>
            <ac:spMk id="30" creationId="{A7D96CD8-9C5D-46E5-8186-6A536269A04C}"/>
          </ac:spMkLst>
        </pc:spChg>
        <pc:spChg chg="del">
          <ac:chgData name="stephanie voss" userId="6785c3b0d69b5fb9" providerId="LiveId" clId="{58E2A34F-F942-47BA-A236-F09668BF4054}" dt="2020-03-04T15:06:08.044" v="9301" actId="478"/>
          <ac:spMkLst>
            <pc:docMk/>
            <pc:sldMk cId="185143956" sldId="572"/>
            <ac:spMk id="31" creationId="{5993393A-58D3-4640-93F8-299F4948525F}"/>
          </ac:spMkLst>
        </pc:spChg>
        <pc:spChg chg="del">
          <ac:chgData name="stephanie voss" userId="6785c3b0d69b5fb9" providerId="LiveId" clId="{58E2A34F-F942-47BA-A236-F09668BF4054}" dt="2020-03-04T15:06:08.044" v="9301" actId="478"/>
          <ac:spMkLst>
            <pc:docMk/>
            <pc:sldMk cId="185143956" sldId="572"/>
            <ac:spMk id="32" creationId="{DA8BA14C-C304-42EB-9C04-57301BDEED00}"/>
          </ac:spMkLst>
        </pc:spChg>
        <pc:spChg chg="del">
          <ac:chgData name="stephanie voss" userId="6785c3b0d69b5fb9" providerId="LiveId" clId="{58E2A34F-F942-47BA-A236-F09668BF4054}" dt="2020-03-04T15:06:08.044" v="9301" actId="478"/>
          <ac:spMkLst>
            <pc:docMk/>
            <pc:sldMk cId="185143956" sldId="572"/>
            <ac:spMk id="33" creationId="{8E02CD47-DFAA-4CA6-BC2D-A2FC4815DB5A}"/>
          </ac:spMkLst>
        </pc:spChg>
        <pc:spChg chg="del">
          <ac:chgData name="stephanie voss" userId="6785c3b0d69b5fb9" providerId="LiveId" clId="{58E2A34F-F942-47BA-A236-F09668BF4054}" dt="2020-03-04T15:06:08.044" v="9301" actId="478"/>
          <ac:spMkLst>
            <pc:docMk/>
            <pc:sldMk cId="185143956" sldId="572"/>
            <ac:spMk id="34" creationId="{EFDF64A7-6DBE-403D-8E7B-13135AA47467}"/>
          </ac:spMkLst>
        </pc:spChg>
        <pc:spChg chg="del">
          <ac:chgData name="stephanie voss" userId="6785c3b0d69b5fb9" providerId="LiveId" clId="{58E2A34F-F942-47BA-A236-F09668BF4054}" dt="2020-03-04T15:06:08.044" v="9301" actId="478"/>
          <ac:spMkLst>
            <pc:docMk/>
            <pc:sldMk cId="185143956" sldId="572"/>
            <ac:spMk id="35" creationId="{EB47EAE5-CD13-4DC2-9436-ED84E30831D9}"/>
          </ac:spMkLst>
        </pc:spChg>
        <pc:spChg chg="del">
          <ac:chgData name="stephanie voss" userId="6785c3b0d69b5fb9" providerId="LiveId" clId="{58E2A34F-F942-47BA-A236-F09668BF4054}" dt="2020-03-04T15:06:08.044" v="9301" actId="478"/>
          <ac:spMkLst>
            <pc:docMk/>
            <pc:sldMk cId="185143956" sldId="572"/>
            <ac:spMk id="36" creationId="{7DBCF887-C1BA-403B-8561-E6CD16453E20}"/>
          </ac:spMkLst>
        </pc:spChg>
        <pc:spChg chg="del">
          <ac:chgData name="stephanie voss" userId="6785c3b0d69b5fb9" providerId="LiveId" clId="{58E2A34F-F942-47BA-A236-F09668BF4054}" dt="2020-03-04T15:06:11.374" v="9302" actId="478"/>
          <ac:spMkLst>
            <pc:docMk/>
            <pc:sldMk cId="185143956" sldId="572"/>
            <ac:spMk id="37" creationId="{5C420592-6343-4DF8-8BA6-1736DAC3976E}"/>
          </ac:spMkLst>
        </pc:spChg>
        <pc:spChg chg="del">
          <ac:chgData name="stephanie voss" userId="6785c3b0d69b5fb9" providerId="LiveId" clId="{58E2A34F-F942-47BA-A236-F09668BF4054}" dt="2020-03-04T15:06:08.044" v="9301" actId="478"/>
          <ac:spMkLst>
            <pc:docMk/>
            <pc:sldMk cId="185143956" sldId="572"/>
            <ac:spMk id="38" creationId="{056C0D32-4CFE-48E7-A868-ABF5CEBF0B44}"/>
          </ac:spMkLst>
        </pc:spChg>
        <pc:spChg chg="del">
          <ac:chgData name="stephanie voss" userId="6785c3b0d69b5fb9" providerId="LiveId" clId="{58E2A34F-F942-47BA-A236-F09668BF4054}" dt="2020-03-04T15:06:08.044" v="9301" actId="478"/>
          <ac:spMkLst>
            <pc:docMk/>
            <pc:sldMk cId="185143956" sldId="572"/>
            <ac:spMk id="39" creationId="{B243EA20-9360-4AAA-8932-6BE66DF5F363}"/>
          </ac:spMkLst>
        </pc:spChg>
        <pc:spChg chg="del">
          <ac:chgData name="stephanie voss" userId="6785c3b0d69b5fb9" providerId="LiveId" clId="{58E2A34F-F942-47BA-A236-F09668BF4054}" dt="2020-03-04T15:06:08.044" v="9301" actId="478"/>
          <ac:spMkLst>
            <pc:docMk/>
            <pc:sldMk cId="185143956" sldId="572"/>
            <ac:spMk id="40" creationId="{78F4538C-99C2-4EFE-9FF5-343FE01C476D}"/>
          </ac:spMkLst>
        </pc:spChg>
        <pc:spChg chg="del">
          <ac:chgData name="stephanie voss" userId="6785c3b0d69b5fb9" providerId="LiveId" clId="{58E2A34F-F942-47BA-A236-F09668BF4054}" dt="2020-03-04T15:06:08.044" v="9301" actId="478"/>
          <ac:spMkLst>
            <pc:docMk/>
            <pc:sldMk cId="185143956" sldId="572"/>
            <ac:spMk id="41" creationId="{6BC6C129-618B-42F2-ACAD-D5B7FF59F9A9}"/>
          </ac:spMkLst>
        </pc:spChg>
        <pc:spChg chg="del">
          <ac:chgData name="stephanie voss" userId="6785c3b0d69b5fb9" providerId="LiveId" clId="{58E2A34F-F942-47BA-A236-F09668BF4054}" dt="2020-03-04T15:06:08.044" v="9301" actId="478"/>
          <ac:spMkLst>
            <pc:docMk/>
            <pc:sldMk cId="185143956" sldId="572"/>
            <ac:spMk id="42" creationId="{B4E1E7BE-7020-42D6-90E9-2D0EF385738A}"/>
          </ac:spMkLst>
        </pc:spChg>
        <pc:spChg chg="del">
          <ac:chgData name="stephanie voss" userId="6785c3b0d69b5fb9" providerId="LiveId" clId="{58E2A34F-F942-47BA-A236-F09668BF4054}" dt="2020-03-04T15:06:08.044" v="9301" actId="478"/>
          <ac:spMkLst>
            <pc:docMk/>
            <pc:sldMk cId="185143956" sldId="572"/>
            <ac:spMk id="43" creationId="{A0344031-3B86-4C08-B9CC-7E2DB1D2F5D0}"/>
          </ac:spMkLst>
        </pc:spChg>
        <pc:spChg chg="add del mod">
          <ac:chgData name="stephanie voss" userId="6785c3b0d69b5fb9" providerId="LiveId" clId="{58E2A34F-F942-47BA-A236-F09668BF4054}" dt="2020-03-04T15:06:08.044" v="9301" actId="478"/>
          <ac:spMkLst>
            <pc:docMk/>
            <pc:sldMk cId="185143956" sldId="572"/>
            <ac:spMk id="44" creationId="{D974CA38-662E-421F-88FB-76BA03254EC0}"/>
          </ac:spMkLst>
        </pc:spChg>
        <pc:spChg chg="mod">
          <ac:chgData name="stephanie voss" userId="6785c3b0d69b5fb9" providerId="LiveId" clId="{58E2A34F-F942-47BA-A236-F09668BF4054}" dt="2020-03-04T15:36:56.599" v="10092" actId="1076"/>
          <ac:spMkLst>
            <pc:docMk/>
            <pc:sldMk cId="185143956" sldId="572"/>
            <ac:spMk id="46" creationId="{BB2A0BC3-72A1-435A-B67C-EAE865A861EE}"/>
          </ac:spMkLst>
        </pc:spChg>
        <pc:spChg chg="mod">
          <ac:chgData name="stephanie voss" userId="6785c3b0d69b5fb9" providerId="LiveId" clId="{58E2A34F-F942-47BA-A236-F09668BF4054}" dt="2020-03-04T15:36:52.500" v="10090" actId="1076"/>
          <ac:spMkLst>
            <pc:docMk/>
            <pc:sldMk cId="185143956" sldId="572"/>
            <ac:spMk id="55" creationId="{2EAD50A7-B8C9-4373-A3AD-852B0C957A88}"/>
          </ac:spMkLst>
        </pc:spChg>
        <pc:spChg chg="add mod">
          <ac:chgData name="stephanie voss" userId="6785c3b0d69b5fb9" providerId="LiveId" clId="{58E2A34F-F942-47BA-A236-F09668BF4054}" dt="2020-03-04T15:37:13.173" v="10093" actId="1076"/>
          <ac:spMkLst>
            <pc:docMk/>
            <pc:sldMk cId="185143956" sldId="572"/>
            <ac:spMk id="56" creationId="{0A3B2E79-4D93-491A-8224-75A544F1D9EF}"/>
          </ac:spMkLst>
        </pc:spChg>
        <pc:spChg chg="add del">
          <ac:chgData name="stephanie voss" userId="6785c3b0d69b5fb9" providerId="LiveId" clId="{58E2A34F-F942-47BA-A236-F09668BF4054}" dt="2020-03-04T15:10:11.784" v="9349"/>
          <ac:spMkLst>
            <pc:docMk/>
            <pc:sldMk cId="185143956" sldId="572"/>
            <ac:spMk id="57" creationId="{59089FBA-1015-4244-B69D-4D837A87FE94}"/>
          </ac:spMkLst>
        </pc:spChg>
        <pc:grpChg chg="add mod">
          <ac:chgData name="stephanie voss" userId="6785c3b0d69b5fb9" providerId="LiveId" clId="{58E2A34F-F942-47BA-A236-F09668BF4054}" dt="2020-03-04T15:37:13.173" v="10093" actId="1076"/>
          <ac:grpSpMkLst>
            <pc:docMk/>
            <pc:sldMk cId="185143956" sldId="572"/>
            <ac:grpSpMk id="45" creationId="{E3C89985-7FFF-4A03-AE97-76ED1558CA80}"/>
          </ac:grpSpMkLst>
        </pc:grpChg>
      </pc:sldChg>
      <pc:sldChg chg="addSp delSp modSp add">
        <pc:chgData name="stephanie voss" userId="6785c3b0d69b5fb9" providerId="LiveId" clId="{58E2A34F-F942-47BA-A236-F09668BF4054}" dt="2020-03-04T15:37:37.308" v="10103" actId="1076"/>
        <pc:sldMkLst>
          <pc:docMk/>
          <pc:sldMk cId="2874915389" sldId="573"/>
        </pc:sldMkLst>
        <pc:spChg chg="mod">
          <ac:chgData name="stephanie voss" userId="6785c3b0d69b5fb9" providerId="LiveId" clId="{58E2A34F-F942-47BA-A236-F09668BF4054}" dt="2020-03-04T15:37:33.221" v="10102" actId="20577"/>
          <ac:spMkLst>
            <pc:docMk/>
            <pc:sldMk cId="2874915389" sldId="573"/>
            <ac:spMk id="7" creationId="{7B375520-975F-45EB-AFF1-9C440B16ACC2}"/>
          </ac:spMkLst>
        </pc:spChg>
        <pc:spChg chg="del">
          <ac:chgData name="stephanie voss" userId="6785c3b0d69b5fb9" providerId="LiveId" clId="{58E2A34F-F942-47BA-A236-F09668BF4054}" dt="2020-03-04T15:06:17.656" v="9304" actId="478"/>
          <ac:spMkLst>
            <pc:docMk/>
            <pc:sldMk cId="2874915389" sldId="573"/>
            <ac:spMk id="16" creationId="{7C639614-5F99-425F-8B61-97DB4003C563}"/>
          </ac:spMkLst>
        </pc:spChg>
        <pc:spChg chg="del">
          <ac:chgData name="stephanie voss" userId="6785c3b0d69b5fb9" providerId="LiveId" clId="{58E2A34F-F942-47BA-A236-F09668BF4054}" dt="2020-03-04T15:06:17.656" v="9304" actId="478"/>
          <ac:spMkLst>
            <pc:docMk/>
            <pc:sldMk cId="2874915389" sldId="573"/>
            <ac:spMk id="17" creationId="{44CED6D8-B682-4EC5-8882-328E0758737F}"/>
          </ac:spMkLst>
        </pc:spChg>
        <pc:spChg chg="del">
          <ac:chgData name="stephanie voss" userId="6785c3b0d69b5fb9" providerId="LiveId" clId="{58E2A34F-F942-47BA-A236-F09668BF4054}" dt="2020-03-04T15:06:17.656" v="9304" actId="478"/>
          <ac:spMkLst>
            <pc:docMk/>
            <pc:sldMk cId="2874915389" sldId="573"/>
            <ac:spMk id="18" creationId="{98C007A8-A1A9-44CA-ABF2-CC4C87BE2884}"/>
          </ac:spMkLst>
        </pc:spChg>
        <pc:spChg chg="del">
          <ac:chgData name="stephanie voss" userId="6785c3b0d69b5fb9" providerId="LiveId" clId="{58E2A34F-F942-47BA-A236-F09668BF4054}" dt="2020-03-04T15:06:17.656" v="9304" actId="478"/>
          <ac:spMkLst>
            <pc:docMk/>
            <pc:sldMk cId="2874915389" sldId="573"/>
            <ac:spMk id="19" creationId="{3E1E7BB8-7DF5-4B4C-B7EC-A49EB9FCECEB}"/>
          </ac:spMkLst>
        </pc:spChg>
        <pc:spChg chg="del mod">
          <ac:chgData name="stephanie voss" userId="6785c3b0d69b5fb9" providerId="LiveId" clId="{58E2A34F-F942-47BA-A236-F09668BF4054}" dt="2020-03-04T15:06:17.656" v="9304" actId="478"/>
          <ac:spMkLst>
            <pc:docMk/>
            <pc:sldMk cId="2874915389" sldId="573"/>
            <ac:spMk id="20" creationId="{7889B8B7-CC3D-487A-90EB-F4DC28D65964}"/>
          </ac:spMkLst>
        </pc:spChg>
        <pc:spChg chg="del">
          <ac:chgData name="stephanie voss" userId="6785c3b0d69b5fb9" providerId="LiveId" clId="{58E2A34F-F942-47BA-A236-F09668BF4054}" dt="2020-03-04T15:06:17.656" v="9304" actId="478"/>
          <ac:spMkLst>
            <pc:docMk/>
            <pc:sldMk cId="2874915389" sldId="573"/>
            <ac:spMk id="21" creationId="{362EE655-D531-4A86-8299-946F171C3379}"/>
          </ac:spMkLst>
        </pc:spChg>
        <pc:spChg chg="del">
          <ac:chgData name="stephanie voss" userId="6785c3b0d69b5fb9" providerId="LiveId" clId="{58E2A34F-F942-47BA-A236-F09668BF4054}" dt="2020-03-04T15:06:17.656" v="9304" actId="478"/>
          <ac:spMkLst>
            <pc:docMk/>
            <pc:sldMk cId="2874915389" sldId="573"/>
            <ac:spMk id="22" creationId="{355ADF4F-3E26-4676-BB29-81C3B1F7D347}"/>
          </ac:spMkLst>
        </pc:spChg>
        <pc:spChg chg="del">
          <ac:chgData name="stephanie voss" userId="6785c3b0d69b5fb9" providerId="LiveId" clId="{58E2A34F-F942-47BA-A236-F09668BF4054}" dt="2020-03-04T15:06:17.656" v="9304" actId="478"/>
          <ac:spMkLst>
            <pc:docMk/>
            <pc:sldMk cId="2874915389" sldId="573"/>
            <ac:spMk id="23" creationId="{62AF3AB4-CD0D-41FD-9B85-7F0F611B15DE}"/>
          </ac:spMkLst>
        </pc:spChg>
        <pc:spChg chg="del mod">
          <ac:chgData name="stephanie voss" userId="6785c3b0d69b5fb9" providerId="LiveId" clId="{58E2A34F-F942-47BA-A236-F09668BF4054}" dt="2020-03-04T15:06:17.656" v="9304" actId="478"/>
          <ac:spMkLst>
            <pc:docMk/>
            <pc:sldMk cId="2874915389" sldId="573"/>
            <ac:spMk id="24" creationId="{01FAB3BA-184A-4B6E-8FDE-94AF607C0BC6}"/>
          </ac:spMkLst>
        </pc:spChg>
        <pc:spChg chg="del">
          <ac:chgData name="stephanie voss" userId="6785c3b0d69b5fb9" providerId="LiveId" clId="{58E2A34F-F942-47BA-A236-F09668BF4054}" dt="2020-03-04T15:06:17.656" v="9304" actId="478"/>
          <ac:spMkLst>
            <pc:docMk/>
            <pc:sldMk cId="2874915389" sldId="573"/>
            <ac:spMk id="25" creationId="{21A10F34-7011-48B0-8890-DAD0C45F81E2}"/>
          </ac:spMkLst>
        </pc:spChg>
        <pc:spChg chg="del">
          <ac:chgData name="stephanie voss" userId="6785c3b0d69b5fb9" providerId="LiveId" clId="{58E2A34F-F942-47BA-A236-F09668BF4054}" dt="2020-03-04T15:06:17.656" v="9304" actId="478"/>
          <ac:spMkLst>
            <pc:docMk/>
            <pc:sldMk cId="2874915389" sldId="573"/>
            <ac:spMk id="26" creationId="{5DEEE613-C827-45FA-87C9-B1BAEA25DD56}"/>
          </ac:spMkLst>
        </pc:spChg>
        <pc:spChg chg="del">
          <ac:chgData name="stephanie voss" userId="6785c3b0d69b5fb9" providerId="LiveId" clId="{58E2A34F-F942-47BA-A236-F09668BF4054}" dt="2020-03-04T15:06:17.656" v="9304" actId="478"/>
          <ac:spMkLst>
            <pc:docMk/>
            <pc:sldMk cId="2874915389" sldId="573"/>
            <ac:spMk id="27" creationId="{B4FCBB5E-830B-4EBB-86D8-8C23D38E9E72}"/>
          </ac:spMkLst>
        </pc:spChg>
        <pc:spChg chg="del">
          <ac:chgData name="stephanie voss" userId="6785c3b0d69b5fb9" providerId="LiveId" clId="{58E2A34F-F942-47BA-A236-F09668BF4054}" dt="2020-03-04T15:06:17.656" v="9304" actId="478"/>
          <ac:spMkLst>
            <pc:docMk/>
            <pc:sldMk cId="2874915389" sldId="573"/>
            <ac:spMk id="28" creationId="{7CBA400C-FDEC-4473-8BD4-D6A2B0304EC7}"/>
          </ac:spMkLst>
        </pc:spChg>
        <pc:spChg chg="del">
          <ac:chgData name="stephanie voss" userId="6785c3b0d69b5fb9" providerId="LiveId" clId="{58E2A34F-F942-47BA-A236-F09668BF4054}" dt="2020-03-04T15:06:17.656" v="9304" actId="478"/>
          <ac:spMkLst>
            <pc:docMk/>
            <pc:sldMk cId="2874915389" sldId="573"/>
            <ac:spMk id="29" creationId="{158A6E72-6D0A-481F-A8F4-E486A18B4C60}"/>
          </ac:spMkLst>
        </pc:spChg>
        <pc:spChg chg="del">
          <ac:chgData name="stephanie voss" userId="6785c3b0d69b5fb9" providerId="LiveId" clId="{58E2A34F-F942-47BA-A236-F09668BF4054}" dt="2020-03-04T15:06:17.656" v="9304" actId="478"/>
          <ac:spMkLst>
            <pc:docMk/>
            <pc:sldMk cId="2874915389" sldId="573"/>
            <ac:spMk id="30" creationId="{A7D96CD8-9C5D-46E5-8186-6A536269A04C}"/>
          </ac:spMkLst>
        </pc:spChg>
        <pc:spChg chg="del">
          <ac:chgData name="stephanie voss" userId="6785c3b0d69b5fb9" providerId="LiveId" clId="{58E2A34F-F942-47BA-A236-F09668BF4054}" dt="2020-03-04T15:06:17.656" v="9304" actId="478"/>
          <ac:spMkLst>
            <pc:docMk/>
            <pc:sldMk cId="2874915389" sldId="573"/>
            <ac:spMk id="31" creationId="{5993393A-58D3-4640-93F8-299F4948525F}"/>
          </ac:spMkLst>
        </pc:spChg>
        <pc:spChg chg="del mod">
          <ac:chgData name="stephanie voss" userId="6785c3b0d69b5fb9" providerId="LiveId" clId="{58E2A34F-F942-47BA-A236-F09668BF4054}" dt="2020-03-04T15:06:17.656" v="9304" actId="478"/>
          <ac:spMkLst>
            <pc:docMk/>
            <pc:sldMk cId="2874915389" sldId="573"/>
            <ac:spMk id="32" creationId="{DA8BA14C-C304-42EB-9C04-57301BDEED00}"/>
          </ac:spMkLst>
        </pc:spChg>
        <pc:spChg chg="del">
          <ac:chgData name="stephanie voss" userId="6785c3b0d69b5fb9" providerId="LiveId" clId="{58E2A34F-F942-47BA-A236-F09668BF4054}" dt="2020-03-04T15:06:17.656" v="9304" actId="478"/>
          <ac:spMkLst>
            <pc:docMk/>
            <pc:sldMk cId="2874915389" sldId="573"/>
            <ac:spMk id="33" creationId="{8E02CD47-DFAA-4CA6-BC2D-A2FC4815DB5A}"/>
          </ac:spMkLst>
        </pc:spChg>
        <pc:spChg chg="del">
          <ac:chgData name="stephanie voss" userId="6785c3b0d69b5fb9" providerId="LiveId" clId="{58E2A34F-F942-47BA-A236-F09668BF4054}" dt="2020-03-04T15:06:17.656" v="9304" actId="478"/>
          <ac:spMkLst>
            <pc:docMk/>
            <pc:sldMk cId="2874915389" sldId="573"/>
            <ac:spMk id="34" creationId="{EFDF64A7-6DBE-403D-8E7B-13135AA47467}"/>
          </ac:spMkLst>
        </pc:spChg>
        <pc:spChg chg="del">
          <ac:chgData name="stephanie voss" userId="6785c3b0d69b5fb9" providerId="LiveId" clId="{58E2A34F-F942-47BA-A236-F09668BF4054}" dt="2020-03-04T15:06:17.656" v="9304" actId="478"/>
          <ac:spMkLst>
            <pc:docMk/>
            <pc:sldMk cId="2874915389" sldId="573"/>
            <ac:spMk id="35" creationId="{EB47EAE5-CD13-4DC2-9436-ED84E30831D9}"/>
          </ac:spMkLst>
        </pc:spChg>
        <pc:spChg chg="del">
          <ac:chgData name="stephanie voss" userId="6785c3b0d69b5fb9" providerId="LiveId" clId="{58E2A34F-F942-47BA-A236-F09668BF4054}" dt="2020-03-04T15:06:17.656" v="9304" actId="478"/>
          <ac:spMkLst>
            <pc:docMk/>
            <pc:sldMk cId="2874915389" sldId="573"/>
            <ac:spMk id="36" creationId="{7DBCF887-C1BA-403B-8561-E6CD16453E20}"/>
          </ac:spMkLst>
        </pc:spChg>
        <pc:spChg chg="del mod">
          <ac:chgData name="stephanie voss" userId="6785c3b0d69b5fb9" providerId="LiveId" clId="{58E2A34F-F942-47BA-A236-F09668BF4054}" dt="2020-03-04T15:06:22.191" v="9306" actId="478"/>
          <ac:spMkLst>
            <pc:docMk/>
            <pc:sldMk cId="2874915389" sldId="573"/>
            <ac:spMk id="37" creationId="{5C420592-6343-4DF8-8BA6-1736DAC3976E}"/>
          </ac:spMkLst>
        </pc:spChg>
        <pc:spChg chg="del">
          <ac:chgData name="stephanie voss" userId="6785c3b0d69b5fb9" providerId="LiveId" clId="{58E2A34F-F942-47BA-A236-F09668BF4054}" dt="2020-03-04T15:06:17.656" v="9304" actId="478"/>
          <ac:spMkLst>
            <pc:docMk/>
            <pc:sldMk cId="2874915389" sldId="573"/>
            <ac:spMk id="38" creationId="{056C0D32-4CFE-48E7-A868-ABF5CEBF0B44}"/>
          </ac:spMkLst>
        </pc:spChg>
        <pc:spChg chg="del">
          <ac:chgData name="stephanie voss" userId="6785c3b0d69b5fb9" providerId="LiveId" clId="{58E2A34F-F942-47BA-A236-F09668BF4054}" dt="2020-03-04T15:06:17.656" v="9304" actId="478"/>
          <ac:spMkLst>
            <pc:docMk/>
            <pc:sldMk cId="2874915389" sldId="573"/>
            <ac:spMk id="39" creationId="{B243EA20-9360-4AAA-8932-6BE66DF5F363}"/>
          </ac:spMkLst>
        </pc:spChg>
        <pc:spChg chg="del">
          <ac:chgData name="stephanie voss" userId="6785c3b0d69b5fb9" providerId="LiveId" clId="{58E2A34F-F942-47BA-A236-F09668BF4054}" dt="2020-03-04T15:06:17.656" v="9304" actId="478"/>
          <ac:spMkLst>
            <pc:docMk/>
            <pc:sldMk cId="2874915389" sldId="573"/>
            <ac:spMk id="40" creationId="{78F4538C-99C2-4EFE-9FF5-343FE01C476D}"/>
          </ac:spMkLst>
        </pc:spChg>
        <pc:spChg chg="del">
          <ac:chgData name="stephanie voss" userId="6785c3b0d69b5fb9" providerId="LiveId" clId="{58E2A34F-F942-47BA-A236-F09668BF4054}" dt="2020-03-04T15:06:17.656" v="9304" actId="478"/>
          <ac:spMkLst>
            <pc:docMk/>
            <pc:sldMk cId="2874915389" sldId="573"/>
            <ac:spMk id="41" creationId="{6BC6C129-618B-42F2-ACAD-D5B7FF59F9A9}"/>
          </ac:spMkLst>
        </pc:spChg>
        <pc:spChg chg="del">
          <ac:chgData name="stephanie voss" userId="6785c3b0d69b5fb9" providerId="LiveId" clId="{58E2A34F-F942-47BA-A236-F09668BF4054}" dt="2020-03-04T15:06:17.656" v="9304" actId="478"/>
          <ac:spMkLst>
            <pc:docMk/>
            <pc:sldMk cId="2874915389" sldId="573"/>
            <ac:spMk id="42" creationId="{B4E1E7BE-7020-42D6-90E9-2D0EF385738A}"/>
          </ac:spMkLst>
        </pc:spChg>
        <pc:spChg chg="del">
          <ac:chgData name="stephanie voss" userId="6785c3b0d69b5fb9" providerId="LiveId" clId="{58E2A34F-F942-47BA-A236-F09668BF4054}" dt="2020-03-04T15:06:17.656" v="9304" actId="478"/>
          <ac:spMkLst>
            <pc:docMk/>
            <pc:sldMk cId="2874915389" sldId="573"/>
            <ac:spMk id="43" creationId="{A0344031-3B86-4C08-B9CC-7E2DB1D2F5D0}"/>
          </ac:spMkLst>
        </pc:spChg>
        <pc:spChg chg="add del mod">
          <ac:chgData name="stephanie voss" userId="6785c3b0d69b5fb9" providerId="LiveId" clId="{58E2A34F-F942-47BA-A236-F09668BF4054}" dt="2020-03-04T15:06:17.656" v="9304" actId="478"/>
          <ac:spMkLst>
            <pc:docMk/>
            <pc:sldMk cId="2874915389" sldId="573"/>
            <ac:spMk id="44" creationId="{19E7EFCE-D55D-48F2-BFE5-0FDECA330990}"/>
          </ac:spMkLst>
        </pc:spChg>
        <pc:spChg chg="add mod">
          <ac:chgData name="stephanie voss" userId="6785c3b0d69b5fb9" providerId="LiveId" clId="{58E2A34F-F942-47BA-A236-F09668BF4054}" dt="2020-03-04T15:37:37.308" v="10103" actId="1076"/>
          <ac:spMkLst>
            <pc:docMk/>
            <pc:sldMk cId="2874915389" sldId="573"/>
            <ac:spMk id="56" creationId="{02367D60-032E-4F03-A434-A9E761EFB042}"/>
          </ac:spMkLst>
        </pc:spChg>
        <pc:grpChg chg="add mod">
          <ac:chgData name="stephanie voss" userId="6785c3b0d69b5fb9" providerId="LiveId" clId="{58E2A34F-F942-47BA-A236-F09668BF4054}" dt="2020-03-04T15:37:37.308" v="10103" actId="1076"/>
          <ac:grpSpMkLst>
            <pc:docMk/>
            <pc:sldMk cId="2874915389" sldId="573"/>
            <ac:grpSpMk id="45" creationId="{A4C34E70-1383-474C-A9C8-45C033368506}"/>
          </ac:grpSpMkLst>
        </pc:grpChg>
      </pc:sldChg>
      <pc:sldChg chg="addSp delSp modSp add">
        <pc:chgData name="stephanie voss" userId="6785c3b0d69b5fb9" providerId="LiveId" clId="{58E2A34F-F942-47BA-A236-F09668BF4054}" dt="2020-03-04T15:38:37" v="10131" actId="20577"/>
        <pc:sldMkLst>
          <pc:docMk/>
          <pc:sldMk cId="3272051815" sldId="574"/>
        </pc:sldMkLst>
        <pc:spChg chg="mod">
          <ac:chgData name="stephanie voss" userId="6785c3b0d69b5fb9" providerId="LiveId" clId="{58E2A34F-F942-47BA-A236-F09668BF4054}" dt="2020-03-04T15:38:37" v="10131" actId="20577"/>
          <ac:spMkLst>
            <pc:docMk/>
            <pc:sldMk cId="3272051815" sldId="574"/>
            <ac:spMk id="7" creationId="{7B375520-975F-45EB-AFF1-9C440B16ACC2}"/>
          </ac:spMkLst>
        </pc:spChg>
        <pc:spChg chg="del">
          <ac:chgData name="stephanie voss" userId="6785c3b0d69b5fb9" providerId="LiveId" clId="{58E2A34F-F942-47BA-A236-F09668BF4054}" dt="2020-03-04T15:06:27.061" v="9308" actId="478"/>
          <ac:spMkLst>
            <pc:docMk/>
            <pc:sldMk cId="3272051815" sldId="574"/>
            <ac:spMk id="16" creationId="{7C639614-5F99-425F-8B61-97DB4003C563}"/>
          </ac:spMkLst>
        </pc:spChg>
        <pc:spChg chg="del">
          <ac:chgData name="stephanie voss" userId="6785c3b0d69b5fb9" providerId="LiveId" clId="{58E2A34F-F942-47BA-A236-F09668BF4054}" dt="2020-03-04T15:06:27.061" v="9308" actId="478"/>
          <ac:spMkLst>
            <pc:docMk/>
            <pc:sldMk cId="3272051815" sldId="574"/>
            <ac:spMk id="17" creationId="{44CED6D8-B682-4EC5-8882-328E0758737F}"/>
          </ac:spMkLst>
        </pc:spChg>
        <pc:spChg chg="del">
          <ac:chgData name="stephanie voss" userId="6785c3b0d69b5fb9" providerId="LiveId" clId="{58E2A34F-F942-47BA-A236-F09668BF4054}" dt="2020-03-04T15:06:27.061" v="9308" actId="478"/>
          <ac:spMkLst>
            <pc:docMk/>
            <pc:sldMk cId="3272051815" sldId="574"/>
            <ac:spMk id="18" creationId="{98C007A8-A1A9-44CA-ABF2-CC4C87BE2884}"/>
          </ac:spMkLst>
        </pc:spChg>
        <pc:spChg chg="del">
          <ac:chgData name="stephanie voss" userId="6785c3b0d69b5fb9" providerId="LiveId" clId="{58E2A34F-F942-47BA-A236-F09668BF4054}" dt="2020-03-04T15:06:27.061" v="9308" actId="478"/>
          <ac:spMkLst>
            <pc:docMk/>
            <pc:sldMk cId="3272051815" sldId="574"/>
            <ac:spMk id="19" creationId="{3E1E7BB8-7DF5-4B4C-B7EC-A49EB9FCECEB}"/>
          </ac:spMkLst>
        </pc:spChg>
        <pc:spChg chg="del mod">
          <ac:chgData name="stephanie voss" userId="6785c3b0d69b5fb9" providerId="LiveId" clId="{58E2A34F-F942-47BA-A236-F09668BF4054}" dt="2020-03-04T15:06:27.061" v="9308" actId="478"/>
          <ac:spMkLst>
            <pc:docMk/>
            <pc:sldMk cId="3272051815" sldId="574"/>
            <ac:spMk id="20" creationId="{7889B8B7-CC3D-487A-90EB-F4DC28D65964}"/>
          </ac:spMkLst>
        </pc:spChg>
        <pc:spChg chg="del">
          <ac:chgData name="stephanie voss" userId="6785c3b0d69b5fb9" providerId="LiveId" clId="{58E2A34F-F942-47BA-A236-F09668BF4054}" dt="2020-03-04T15:06:27.061" v="9308" actId="478"/>
          <ac:spMkLst>
            <pc:docMk/>
            <pc:sldMk cId="3272051815" sldId="574"/>
            <ac:spMk id="21" creationId="{362EE655-D531-4A86-8299-946F171C3379}"/>
          </ac:spMkLst>
        </pc:spChg>
        <pc:spChg chg="del">
          <ac:chgData name="stephanie voss" userId="6785c3b0d69b5fb9" providerId="LiveId" clId="{58E2A34F-F942-47BA-A236-F09668BF4054}" dt="2020-03-04T15:06:27.061" v="9308" actId="478"/>
          <ac:spMkLst>
            <pc:docMk/>
            <pc:sldMk cId="3272051815" sldId="574"/>
            <ac:spMk id="22" creationId="{355ADF4F-3E26-4676-BB29-81C3B1F7D347}"/>
          </ac:spMkLst>
        </pc:spChg>
        <pc:spChg chg="del">
          <ac:chgData name="stephanie voss" userId="6785c3b0d69b5fb9" providerId="LiveId" clId="{58E2A34F-F942-47BA-A236-F09668BF4054}" dt="2020-03-04T15:06:27.061" v="9308" actId="478"/>
          <ac:spMkLst>
            <pc:docMk/>
            <pc:sldMk cId="3272051815" sldId="574"/>
            <ac:spMk id="23" creationId="{62AF3AB4-CD0D-41FD-9B85-7F0F611B15DE}"/>
          </ac:spMkLst>
        </pc:spChg>
        <pc:spChg chg="del">
          <ac:chgData name="stephanie voss" userId="6785c3b0d69b5fb9" providerId="LiveId" clId="{58E2A34F-F942-47BA-A236-F09668BF4054}" dt="2020-03-04T15:06:27.061" v="9308" actId="478"/>
          <ac:spMkLst>
            <pc:docMk/>
            <pc:sldMk cId="3272051815" sldId="574"/>
            <ac:spMk id="24" creationId="{01FAB3BA-184A-4B6E-8FDE-94AF607C0BC6}"/>
          </ac:spMkLst>
        </pc:spChg>
        <pc:spChg chg="del">
          <ac:chgData name="stephanie voss" userId="6785c3b0d69b5fb9" providerId="LiveId" clId="{58E2A34F-F942-47BA-A236-F09668BF4054}" dt="2020-03-04T15:06:27.061" v="9308" actId="478"/>
          <ac:spMkLst>
            <pc:docMk/>
            <pc:sldMk cId="3272051815" sldId="574"/>
            <ac:spMk id="25" creationId="{21A10F34-7011-48B0-8890-DAD0C45F81E2}"/>
          </ac:spMkLst>
        </pc:spChg>
        <pc:spChg chg="del">
          <ac:chgData name="stephanie voss" userId="6785c3b0d69b5fb9" providerId="LiveId" clId="{58E2A34F-F942-47BA-A236-F09668BF4054}" dt="2020-03-04T15:06:27.061" v="9308" actId="478"/>
          <ac:spMkLst>
            <pc:docMk/>
            <pc:sldMk cId="3272051815" sldId="574"/>
            <ac:spMk id="26" creationId="{5DEEE613-C827-45FA-87C9-B1BAEA25DD56}"/>
          </ac:spMkLst>
        </pc:spChg>
        <pc:spChg chg="del">
          <ac:chgData name="stephanie voss" userId="6785c3b0d69b5fb9" providerId="LiveId" clId="{58E2A34F-F942-47BA-A236-F09668BF4054}" dt="2020-03-04T15:06:27.061" v="9308" actId="478"/>
          <ac:spMkLst>
            <pc:docMk/>
            <pc:sldMk cId="3272051815" sldId="574"/>
            <ac:spMk id="27" creationId="{B4FCBB5E-830B-4EBB-86D8-8C23D38E9E72}"/>
          </ac:spMkLst>
        </pc:spChg>
        <pc:spChg chg="del">
          <ac:chgData name="stephanie voss" userId="6785c3b0d69b5fb9" providerId="LiveId" clId="{58E2A34F-F942-47BA-A236-F09668BF4054}" dt="2020-03-04T15:06:27.061" v="9308" actId="478"/>
          <ac:spMkLst>
            <pc:docMk/>
            <pc:sldMk cId="3272051815" sldId="574"/>
            <ac:spMk id="28" creationId="{7CBA400C-FDEC-4473-8BD4-D6A2B0304EC7}"/>
          </ac:spMkLst>
        </pc:spChg>
        <pc:spChg chg="del">
          <ac:chgData name="stephanie voss" userId="6785c3b0d69b5fb9" providerId="LiveId" clId="{58E2A34F-F942-47BA-A236-F09668BF4054}" dt="2020-03-04T15:06:27.061" v="9308" actId="478"/>
          <ac:spMkLst>
            <pc:docMk/>
            <pc:sldMk cId="3272051815" sldId="574"/>
            <ac:spMk id="29" creationId="{158A6E72-6D0A-481F-A8F4-E486A18B4C60}"/>
          </ac:spMkLst>
        </pc:spChg>
        <pc:spChg chg="del">
          <ac:chgData name="stephanie voss" userId="6785c3b0d69b5fb9" providerId="LiveId" clId="{58E2A34F-F942-47BA-A236-F09668BF4054}" dt="2020-03-04T15:06:27.061" v="9308" actId="478"/>
          <ac:spMkLst>
            <pc:docMk/>
            <pc:sldMk cId="3272051815" sldId="574"/>
            <ac:spMk id="30" creationId="{A7D96CD8-9C5D-46E5-8186-6A536269A04C}"/>
          </ac:spMkLst>
        </pc:spChg>
        <pc:spChg chg="del">
          <ac:chgData name="stephanie voss" userId="6785c3b0d69b5fb9" providerId="LiveId" clId="{58E2A34F-F942-47BA-A236-F09668BF4054}" dt="2020-03-04T15:06:27.061" v="9308" actId="478"/>
          <ac:spMkLst>
            <pc:docMk/>
            <pc:sldMk cId="3272051815" sldId="574"/>
            <ac:spMk id="31" creationId="{5993393A-58D3-4640-93F8-299F4948525F}"/>
          </ac:spMkLst>
        </pc:spChg>
        <pc:spChg chg="del mod">
          <ac:chgData name="stephanie voss" userId="6785c3b0d69b5fb9" providerId="LiveId" clId="{58E2A34F-F942-47BA-A236-F09668BF4054}" dt="2020-03-04T15:06:27.061" v="9308" actId="478"/>
          <ac:spMkLst>
            <pc:docMk/>
            <pc:sldMk cId="3272051815" sldId="574"/>
            <ac:spMk id="32" creationId="{DA8BA14C-C304-42EB-9C04-57301BDEED00}"/>
          </ac:spMkLst>
        </pc:spChg>
        <pc:spChg chg="del">
          <ac:chgData name="stephanie voss" userId="6785c3b0d69b5fb9" providerId="LiveId" clId="{58E2A34F-F942-47BA-A236-F09668BF4054}" dt="2020-03-04T15:06:27.061" v="9308" actId="478"/>
          <ac:spMkLst>
            <pc:docMk/>
            <pc:sldMk cId="3272051815" sldId="574"/>
            <ac:spMk id="33" creationId="{8E02CD47-DFAA-4CA6-BC2D-A2FC4815DB5A}"/>
          </ac:spMkLst>
        </pc:spChg>
        <pc:spChg chg="del">
          <ac:chgData name="stephanie voss" userId="6785c3b0d69b5fb9" providerId="LiveId" clId="{58E2A34F-F942-47BA-A236-F09668BF4054}" dt="2020-03-04T15:06:27.061" v="9308" actId="478"/>
          <ac:spMkLst>
            <pc:docMk/>
            <pc:sldMk cId="3272051815" sldId="574"/>
            <ac:spMk id="34" creationId="{EFDF64A7-6DBE-403D-8E7B-13135AA47467}"/>
          </ac:spMkLst>
        </pc:spChg>
        <pc:spChg chg="del">
          <ac:chgData name="stephanie voss" userId="6785c3b0d69b5fb9" providerId="LiveId" clId="{58E2A34F-F942-47BA-A236-F09668BF4054}" dt="2020-03-04T15:06:27.061" v="9308" actId="478"/>
          <ac:spMkLst>
            <pc:docMk/>
            <pc:sldMk cId="3272051815" sldId="574"/>
            <ac:spMk id="35" creationId="{EB47EAE5-CD13-4DC2-9436-ED84E30831D9}"/>
          </ac:spMkLst>
        </pc:spChg>
        <pc:spChg chg="del">
          <ac:chgData name="stephanie voss" userId="6785c3b0d69b5fb9" providerId="LiveId" clId="{58E2A34F-F942-47BA-A236-F09668BF4054}" dt="2020-03-04T15:06:27.061" v="9308" actId="478"/>
          <ac:spMkLst>
            <pc:docMk/>
            <pc:sldMk cId="3272051815" sldId="574"/>
            <ac:spMk id="36" creationId="{7DBCF887-C1BA-403B-8561-E6CD16453E20}"/>
          </ac:spMkLst>
        </pc:spChg>
        <pc:spChg chg="del">
          <ac:chgData name="stephanie voss" userId="6785c3b0d69b5fb9" providerId="LiveId" clId="{58E2A34F-F942-47BA-A236-F09668BF4054}" dt="2020-03-04T15:07:07.657" v="9323" actId="478"/>
          <ac:spMkLst>
            <pc:docMk/>
            <pc:sldMk cId="3272051815" sldId="574"/>
            <ac:spMk id="37" creationId="{5C420592-6343-4DF8-8BA6-1736DAC3976E}"/>
          </ac:spMkLst>
        </pc:spChg>
        <pc:spChg chg="del">
          <ac:chgData name="stephanie voss" userId="6785c3b0d69b5fb9" providerId="LiveId" clId="{58E2A34F-F942-47BA-A236-F09668BF4054}" dt="2020-03-04T15:06:27.061" v="9308" actId="478"/>
          <ac:spMkLst>
            <pc:docMk/>
            <pc:sldMk cId="3272051815" sldId="574"/>
            <ac:spMk id="38" creationId="{056C0D32-4CFE-48E7-A868-ABF5CEBF0B44}"/>
          </ac:spMkLst>
        </pc:spChg>
        <pc:spChg chg="del">
          <ac:chgData name="stephanie voss" userId="6785c3b0d69b5fb9" providerId="LiveId" clId="{58E2A34F-F942-47BA-A236-F09668BF4054}" dt="2020-03-04T15:06:27.061" v="9308" actId="478"/>
          <ac:spMkLst>
            <pc:docMk/>
            <pc:sldMk cId="3272051815" sldId="574"/>
            <ac:spMk id="39" creationId="{B243EA20-9360-4AAA-8932-6BE66DF5F363}"/>
          </ac:spMkLst>
        </pc:spChg>
        <pc:spChg chg="del">
          <ac:chgData name="stephanie voss" userId="6785c3b0d69b5fb9" providerId="LiveId" clId="{58E2A34F-F942-47BA-A236-F09668BF4054}" dt="2020-03-04T15:06:27.061" v="9308" actId="478"/>
          <ac:spMkLst>
            <pc:docMk/>
            <pc:sldMk cId="3272051815" sldId="574"/>
            <ac:spMk id="40" creationId="{78F4538C-99C2-4EFE-9FF5-343FE01C476D}"/>
          </ac:spMkLst>
        </pc:spChg>
        <pc:spChg chg="del">
          <ac:chgData name="stephanie voss" userId="6785c3b0d69b5fb9" providerId="LiveId" clId="{58E2A34F-F942-47BA-A236-F09668BF4054}" dt="2020-03-04T15:06:27.061" v="9308" actId="478"/>
          <ac:spMkLst>
            <pc:docMk/>
            <pc:sldMk cId="3272051815" sldId="574"/>
            <ac:spMk id="41" creationId="{6BC6C129-618B-42F2-ACAD-D5B7FF59F9A9}"/>
          </ac:spMkLst>
        </pc:spChg>
        <pc:spChg chg="del">
          <ac:chgData name="stephanie voss" userId="6785c3b0d69b5fb9" providerId="LiveId" clId="{58E2A34F-F942-47BA-A236-F09668BF4054}" dt="2020-03-04T15:06:27.061" v="9308" actId="478"/>
          <ac:spMkLst>
            <pc:docMk/>
            <pc:sldMk cId="3272051815" sldId="574"/>
            <ac:spMk id="42" creationId="{B4E1E7BE-7020-42D6-90E9-2D0EF385738A}"/>
          </ac:spMkLst>
        </pc:spChg>
        <pc:spChg chg="del">
          <ac:chgData name="stephanie voss" userId="6785c3b0d69b5fb9" providerId="LiveId" clId="{58E2A34F-F942-47BA-A236-F09668BF4054}" dt="2020-03-04T15:06:27.061" v="9308" actId="478"/>
          <ac:spMkLst>
            <pc:docMk/>
            <pc:sldMk cId="3272051815" sldId="574"/>
            <ac:spMk id="43" creationId="{A0344031-3B86-4C08-B9CC-7E2DB1D2F5D0}"/>
          </ac:spMkLst>
        </pc:spChg>
        <pc:spChg chg="add del">
          <ac:chgData name="stephanie voss" userId="6785c3b0d69b5fb9" providerId="LiveId" clId="{58E2A34F-F942-47BA-A236-F09668BF4054}" dt="2020-03-04T15:06:27.061" v="9308" actId="478"/>
          <ac:spMkLst>
            <pc:docMk/>
            <pc:sldMk cId="3272051815" sldId="574"/>
            <ac:spMk id="44" creationId="{39D22D35-7953-457F-96EB-E9484B6600B3}"/>
          </ac:spMkLst>
        </pc:spChg>
        <pc:spChg chg="mod">
          <ac:chgData name="stephanie voss" userId="6785c3b0d69b5fb9" providerId="LiveId" clId="{58E2A34F-F942-47BA-A236-F09668BF4054}" dt="2020-03-04T15:11:04.326" v="9369" actId="20577"/>
          <ac:spMkLst>
            <pc:docMk/>
            <pc:sldMk cId="3272051815" sldId="574"/>
            <ac:spMk id="48" creationId="{5450E583-7C0E-4116-A9FB-DA064C041ECA}"/>
          </ac:spMkLst>
        </pc:spChg>
        <pc:spChg chg="add mod">
          <ac:chgData name="stephanie voss" userId="6785c3b0d69b5fb9" providerId="LiveId" clId="{58E2A34F-F942-47BA-A236-F09668BF4054}" dt="2020-03-04T15:38:32.140" v="10126" actId="1076"/>
          <ac:spMkLst>
            <pc:docMk/>
            <pc:sldMk cId="3272051815" sldId="574"/>
            <ac:spMk id="56" creationId="{FB597B60-4E9D-4246-BE0E-65582F90ABC7}"/>
          </ac:spMkLst>
        </pc:spChg>
        <pc:grpChg chg="add mod">
          <ac:chgData name="stephanie voss" userId="6785c3b0d69b5fb9" providerId="LiveId" clId="{58E2A34F-F942-47BA-A236-F09668BF4054}" dt="2020-03-04T15:38:32.140" v="10126" actId="1076"/>
          <ac:grpSpMkLst>
            <pc:docMk/>
            <pc:sldMk cId="3272051815" sldId="574"/>
            <ac:grpSpMk id="45" creationId="{D6011A7C-D141-44E5-9F6F-D4B169DF0B92}"/>
          </ac:grpSpMkLst>
        </pc:grpChg>
      </pc:sldChg>
      <pc:sldChg chg="addSp delSp modSp add">
        <pc:chgData name="stephanie voss" userId="6785c3b0d69b5fb9" providerId="LiveId" clId="{58E2A34F-F942-47BA-A236-F09668BF4054}" dt="2020-03-04T15:38:24.943" v="10125" actId="20577"/>
        <pc:sldMkLst>
          <pc:docMk/>
          <pc:sldMk cId="2540301666" sldId="575"/>
        </pc:sldMkLst>
        <pc:spChg chg="mod">
          <ac:chgData name="stephanie voss" userId="6785c3b0d69b5fb9" providerId="LiveId" clId="{58E2A34F-F942-47BA-A236-F09668BF4054}" dt="2020-03-04T15:38:24.943" v="10125" actId="20577"/>
          <ac:spMkLst>
            <pc:docMk/>
            <pc:sldMk cId="2540301666" sldId="575"/>
            <ac:spMk id="7" creationId="{7B375520-975F-45EB-AFF1-9C440B16ACC2}"/>
          </ac:spMkLst>
        </pc:spChg>
        <pc:spChg chg="del">
          <ac:chgData name="stephanie voss" userId="6785c3b0d69b5fb9" providerId="LiveId" clId="{58E2A34F-F942-47BA-A236-F09668BF4054}" dt="2020-03-04T15:06:39.017" v="9312" actId="478"/>
          <ac:spMkLst>
            <pc:docMk/>
            <pc:sldMk cId="2540301666" sldId="575"/>
            <ac:spMk id="16" creationId="{7C639614-5F99-425F-8B61-97DB4003C563}"/>
          </ac:spMkLst>
        </pc:spChg>
        <pc:spChg chg="del">
          <ac:chgData name="stephanie voss" userId="6785c3b0d69b5fb9" providerId="LiveId" clId="{58E2A34F-F942-47BA-A236-F09668BF4054}" dt="2020-03-04T15:06:35.523" v="9311" actId="478"/>
          <ac:spMkLst>
            <pc:docMk/>
            <pc:sldMk cId="2540301666" sldId="575"/>
            <ac:spMk id="17" creationId="{44CED6D8-B682-4EC5-8882-328E0758737F}"/>
          </ac:spMkLst>
        </pc:spChg>
        <pc:spChg chg="del">
          <ac:chgData name="stephanie voss" userId="6785c3b0d69b5fb9" providerId="LiveId" clId="{58E2A34F-F942-47BA-A236-F09668BF4054}" dt="2020-03-04T15:06:35.523" v="9311" actId="478"/>
          <ac:spMkLst>
            <pc:docMk/>
            <pc:sldMk cId="2540301666" sldId="575"/>
            <ac:spMk id="18" creationId="{98C007A8-A1A9-44CA-ABF2-CC4C87BE2884}"/>
          </ac:spMkLst>
        </pc:spChg>
        <pc:spChg chg="del">
          <ac:chgData name="stephanie voss" userId="6785c3b0d69b5fb9" providerId="LiveId" clId="{58E2A34F-F942-47BA-A236-F09668BF4054}" dt="2020-03-04T15:06:35.523" v="9311" actId="478"/>
          <ac:spMkLst>
            <pc:docMk/>
            <pc:sldMk cId="2540301666" sldId="575"/>
            <ac:spMk id="19" creationId="{3E1E7BB8-7DF5-4B4C-B7EC-A49EB9FCECEB}"/>
          </ac:spMkLst>
        </pc:spChg>
        <pc:spChg chg="del mod">
          <ac:chgData name="stephanie voss" userId="6785c3b0d69b5fb9" providerId="LiveId" clId="{58E2A34F-F942-47BA-A236-F09668BF4054}" dt="2020-03-04T15:06:35.523" v="9311" actId="478"/>
          <ac:spMkLst>
            <pc:docMk/>
            <pc:sldMk cId="2540301666" sldId="575"/>
            <ac:spMk id="20" creationId="{7889B8B7-CC3D-487A-90EB-F4DC28D65964}"/>
          </ac:spMkLst>
        </pc:spChg>
        <pc:spChg chg="del">
          <ac:chgData name="stephanie voss" userId="6785c3b0d69b5fb9" providerId="LiveId" clId="{58E2A34F-F942-47BA-A236-F09668BF4054}" dt="2020-03-04T15:06:35.523" v="9311" actId="478"/>
          <ac:spMkLst>
            <pc:docMk/>
            <pc:sldMk cId="2540301666" sldId="575"/>
            <ac:spMk id="21" creationId="{362EE655-D531-4A86-8299-946F171C3379}"/>
          </ac:spMkLst>
        </pc:spChg>
        <pc:spChg chg="del">
          <ac:chgData name="stephanie voss" userId="6785c3b0d69b5fb9" providerId="LiveId" clId="{58E2A34F-F942-47BA-A236-F09668BF4054}" dt="2020-03-04T15:06:35.523" v="9311" actId="478"/>
          <ac:spMkLst>
            <pc:docMk/>
            <pc:sldMk cId="2540301666" sldId="575"/>
            <ac:spMk id="22" creationId="{355ADF4F-3E26-4676-BB29-81C3B1F7D347}"/>
          </ac:spMkLst>
        </pc:spChg>
        <pc:spChg chg="del mod">
          <ac:chgData name="stephanie voss" userId="6785c3b0d69b5fb9" providerId="LiveId" clId="{58E2A34F-F942-47BA-A236-F09668BF4054}" dt="2020-03-04T15:06:35.523" v="9311" actId="478"/>
          <ac:spMkLst>
            <pc:docMk/>
            <pc:sldMk cId="2540301666" sldId="575"/>
            <ac:spMk id="23" creationId="{62AF3AB4-CD0D-41FD-9B85-7F0F611B15DE}"/>
          </ac:spMkLst>
        </pc:spChg>
        <pc:spChg chg="del">
          <ac:chgData name="stephanie voss" userId="6785c3b0d69b5fb9" providerId="LiveId" clId="{58E2A34F-F942-47BA-A236-F09668BF4054}" dt="2020-03-04T15:06:35.523" v="9311" actId="478"/>
          <ac:spMkLst>
            <pc:docMk/>
            <pc:sldMk cId="2540301666" sldId="575"/>
            <ac:spMk id="24" creationId="{01FAB3BA-184A-4B6E-8FDE-94AF607C0BC6}"/>
          </ac:spMkLst>
        </pc:spChg>
        <pc:spChg chg="del">
          <ac:chgData name="stephanie voss" userId="6785c3b0d69b5fb9" providerId="LiveId" clId="{58E2A34F-F942-47BA-A236-F09668BF4054}" dt="2020-03-04T15:06:35.523" v="9311" actId="478"/>
          <ac:spMkLst>
            <pc:docMk/>
            <pc:sldMk cId="2540301666" sldId="575"/>
            <ac:spMk id="25" creationId="{21A10F34-7011-48B0-8890-DAD0C45F81E2}"/>
          </ac:spMkLst>
        </pc:spChg>
        <pc:spChg chg="del">
          <ac:chgData name="stephanie voss" userId="6785c3b0d69b5fb9" providerId="LiveId" clId="{58E2A34F-F942-47BA-A236-F09668BF4054}" dt="2020-03-04T15:06:35.523" v="9311" actId="478"/>
          <ac:spMkLst>
            <pc:docMk/>
            <pc:sldMk cId="2540301666" sldId="575"/>
            <ac:spMk id="26" creationId="{5DEEE613-C827-45FA-87C9-B1BAEA25DD56}"/>
          </ac:spMkLst>
        </pc:spChg>
        <pc:spChg chg="del">
          <ac:chgData name="stephanie voss" userId="6785c3b0d69b5fb9" providerId="LiveId" clId="{58E2A34F-F942-47BA-A236-F09668BF4054}" dt="2020-03-04T15:06:35.523" v="9311" actId="478"/>
          <ac:spMkLst>
            <pc:docMk/>
            <pc:sldMk cId="2540301666" sldId="575"/>
            <ac:spMk id="27" creationId="{B4FCBB5E-830B-4EBB-86D8-8C23D38E9E72}"/>
          </ac:spMkLst>
        </pc:spChg>
        <pc:spChg chg="del">
          <ac:chgData name="stephanie voss" userId="6785c3b0d69b5fb9" providerId="LiveId" clId="{58E2A34F-F942-47BA-A236-F09668BF4054}" dt="2020-03-04T15:06:35.523" v="9311" actId="478"/>
          <ac:spMkLst>
            <pc:docMk/>
            <pc:sldMk cId="2540301666" sldId="575"/>
            <ac:spMk id="28" creationId="{7CBA400C-FDEC-4473-8BD4-D6A2B0304EC7}"/>
          </ac:spMkLst>
        </pc:spChg>
        <pc:spChg chg="del">
          <ac:chgData name="stephanie voss" userId="6785c3b0d69b5fb9" providerId="LiveId" clId="{58E2A34F-F942-47BA-A236-F09668BF4054}" dt="2020-03-04T15:06:35.523" v="9311" actId="478"/>
          <ac:spMkLst>
            <pc:docMk/>
            <pc:sldMk cId="2540301666" sldId="575"/>
            <ac:spMk id="29" creationId="{158A6E72-6D0A-481F-A8F4-E486A18B4C60}"/>
          </ac:spMkLst>
        </pc:spChg>
        <pc:spChg chg="del">
          <ac:chgData name="stephanie voss" userId="6785c3b0d69b5fb9" providerId="LiveId" clId="{58E2A34F-F942-47BA-A236-F09668BF4054}" dt="2020-03-04T15:06:35.523" v="9311" actId="478"/>
          <ac:spMkLst>
            <pc:docMk/>
            <pc:sldMk cId="2540301666" sldId="575"/>
            <ac:spMk id="30" creationId="{A7D96CD8-9C5D-46E5-8186-6A536269A04C}"/>
          </ac:spMkLst>
        </pc:spChg>
        <pc:spChg chg="del">
          <ac:chgData name="stephanie voss" userId="6785c3b0d69b5fb9" providerId="LiveId" clId="{58E2A34F-F942-47BA-A236-F09668BF4054}" dt="2020-03-04T15:06:35.523" v="9311" actId="478"/>
          <ac:spMkLst>
            <pc:docMk/>
            <pc:sldMk cId="2540301666" sldId="575"/>
            <ac:spMk id="31" creationId="{5993393A-58D3-4640-93F8-299F4948525F}"/>
          </ac:spMkLst>
        </pc:spChg>
        <pc:spChg chg="del">
          <ac:chgData name="stephanie voss" userId="6785c3b0d69b5fb9" providerId="LiveId" clId="{58E2A34F-F942-47BA-A236-F09668BF4054}" dt="2020-03-04T15:06:35.523" v="9311" actId="478"/>
          <ac:spMkLst>
            <pc:docMk/>
            <pc:sldMk cId="2540301666" sldId="575"/>
            <ac:spMk id="32" creationId="{DA8BA14C-C304-42EB-9C04-57301BDEED00}"/>
          </ac:spMkLst>
        </pc:spChg>
        <pc:spChg chg="del">
          <ac:chgData name="stephanie voss" userId="6785c3b0d69b5fb9" providerId="LiveId" clId="{58E2A34F-F942-47BA-A236-F09668BF4054}" dt="2020-03-04T15:06:35.523" v="9311" actId="478"/>
          <ac:spMkLst>
            <pc:docMk/>
            <pc:sldMk cId="2540301666" sldId="575"/>
            <ac:spMk id="33" creationId="{8E02CD47-DFAA-4CA6-BC2D-A2FC4815DB5A}"/>
          </ac:spMkLst>
        </pc:spChg>
        <pc:spChg chg="del">
          <ac:chgData name="stephanie voss" userId="6785c3b0d69b5fb9" providerId="LiveId" clId="{58E2A34F-F942-47BA-A236-F09668BF4054}" dt="2020-03-04T15:06:35.523" v="9311" actId="478"/>
          <ac:spMkLst>
            <pc:docMk/>
            <pc:sldMk cId="2540301666" sldId="575"/>
            <ac:spMk id="34" creationId="{EFDF64A7-6DBE-403D-8E7B-13135AA47467}"/>
          </ac:spMkLst>
        </pc:spChg>
        <pc:spChg chg="del">
          <ac:chgData name="stephanie voss" userId="6785c3b0d69b5fb9" providerId="LiveId" clId="{58E2A34F-F942-47BA-A236-F09668BF4054}" dt="2020-03-04T15:06:35.523" v="9311" actId="478"/>
          <ac:spMkLst>
            <pc:docMk/>
            <pc:sldMk cId="2540301666" sldId="575"/>
            <ac:spMk id="35" creationId="{EB47EAE5-CD13-4DC2-9436-ED84E30831D9}"/>
          </ac:spMkLst>
        </pc:spChg>
        <pc:spChg chg="del">
          <ac:chgData name="stephanie voss" userId="6785c3b0d69b5fb9" providerId="LiveId" clId="{58E2A34F-F942-47BA-A236-F09668BF4054}" dt="2020-03-04T15:06:35.523" v="9311" actId="478"/>
          <ac:spMkLst>
            <pc:docMk/>
            <pc:sldMk cId="2540301666" sldId="575"/>
            <ac:spMk id="36" creationId="{7DBCF887-C1BA-403B-8561-E6CD16453E20}"/>
          </ac:spMkLst>
        </pc:spChg>
        <pc:spChg chg="del">
          <ac:chgData name="stephanie voss" userId="6785c3b0d69b5fb9" providerId="LiveId" clId="{58E2A34F-F942-47BA-A236-F09668BF4054}" dt="2020-03-04T15:07:05.205" v="9322" actId="478"/>
          <ac:spMkLst>
            <pc:docMk/>
            <pc:sldMk cId="2540301666" sldId="575"/>
            <ac:spMk id="37" creationId="{5C420592-6343-4DF8-8BA6-1736DAC3976E}"/>
          </ac:spMkLst>
        </pc:spChg>
        <pc:spChg chg="del">
          <ac:chgData name="stephanie voss" userId="6785c3b0d69b5fb9" providerId="LiveId" clId="{58E2A34F-F942-47BA-A236-F09668BF4054}" dt="2020-03-04T15:06:35.523" v="9311" actId="478"/>
          <ac:spMkLst>
            <pc:docMk/>
            <pc:sldMk cId="2540301666" sldId="575"/>
            <ac:spMk id="38" creationId="{056C0D32-4CFE-48E7-A868-ABF5CEBF0B44}"/>
          </ac:spMkLst>
        </pc:spChg>
        <pc:spChg chg="del">
          <ac:chgData name="stephanie voss" userId="6785c3b0d69b5fb9" providerId="LiveId" clId="{58E2A34F-F942-47BA-A236-F09668BF4054}" dt="2020-03-04T15:06:35.523" v="9311" actId="478"/>
          <ac:spMkLst>
            <pc:docMk/>
            <pc:sldMk cId="2540301666" sldId="575"/>
            <ac:spMk id="39" creationId="{B243EA20-9360-4AAA-8932-6BE66DF5F363}"/>
          </ac:spMkLst>
        </pc:spChg>
        <pc:spChg chg="del">
          <ac:chgData name="stephanie voss" userId="6785c3b0d69b5fb9" providerId="LiveId" clId="{58E2A34F-F942-47BA-A236-F09668BF4054}" dt="2020-03-04T15:06:35.523" v="9311" actId="478"/>
          <ac:spMkLst>
            <pc:docMk/>
            <pc:sldMk cId="2540301666" sldId="575"/>
            <ac:spMk id="40" creationId="{78F4538C-99C2-4EFE-9FF5-343FE01C476D}"/>
          </ac:spMkLst>
        </pc:spChg>
        <pc:spChg chg="del">
          <ac:chgData name="stephanie voss" userId="6785c3b0d69b5fb9" providerId="LiveId" clId="{58E2A34F-F942-47BA-A236-F09668BF4054}" dt="2020-03-04T15:06:35.523" v="9311" actId="478"/>
          <ac:spMkLst>
            <pc:docMk/>
            <pc:sldMk cId="2540301666" sldId="575"/>
            <ac:spMk id="41" creationId="{6BC6C129-618B-42F2-ACAD-D5B7FF59F9A9}"/>
          </ac:spMkLst>
        </pc:spChg>
        <pc:spChg chg="del">
          <ac:chgData name="stephanie voss" userId="6785c3b0d69b5fb9" providerId="LiveId" clId="{58E2A34F-F942-47BA-A236-F09668BF4054}" dt="2020-03-04T15:06:35.523" v="9311" actId="478"/>
          <ac:spMkLst>
            <pc:docMk/>
            <pc:sldMk cId="2540301666" sldId="575"/>
            <ac:spMk id="42" creationId="{B4E1E7BE-7020-42D6-90E9-2D0EF385738A}"/>
          </ac:spMkLst>
        </pc:spChg>
        <pc:spChg chg="del">
          <ac:chgData name="stephanie voss" userId="6785c3b0d69b5fb9" providerId="LiveId" clId="{58E2A34F-F942-47BA-A236-F09668BF4054}" dt="2020-03-04T15:06:35.523" v="9311" actId="478"/>
          <ac:spMkLst>
            <pc:docMk/>
            <pc:sldMk cId="2540301666" sldId="575"/>
            <ac:spMk id="43" creationId="{A0344031-3B86-4C08-B9CC-7E2DB1D2F5D0}"/>
          </ac:spMkLst>
        </pc:spChg>
        <pc:spChg chg="add del">
          <ac:chgData name="stephanie voss" userId="6785c3b0d69b5fb9" providerId="LiveId" clId="{58E2A34F-F942-47BA-A236-F09668BF4054}" dt="2020-03-04T15:06:35.523" v="9311" actId="478"/>
          <ac:spMkLst>
            <pc:docMk/>
            <pc:sldMk cId="2540301666" sldId="575"/>
            <ac:spMk id="44" creationId="{6C48C6A1-5361-4AA3-9851-28BE6B4F83CF}"/>
          </ac:spMkLst>
        </pc:spChg>
        <pc:spChg chg="add mod">
          <ac:chgData name="stephanie voss" userId="6785c3b0d69b5fb9" providerId="LiveId" clId="{58E2A34F-F942-47BA-A236-F09668BF4054}" dt="2020-03-04T15:38:18.468" v="10120" actId="1076"/>
          <ac:spMkLst>
            <pc:docMk/>
            <pc:sldMk cId="2540301666" sldId="575"/>
            <ac:spMk id="56" creationId="{09822BF7-24E0-4B20-B859-972E72843779}"/>
          </ac:spMkLst>
        </pc:spChg>
        <pc:grpChg chg="add mod">
          <ac:chgData name="stephanie voss" userId="6785c3b0d69b5fb9" providerId="LiveId" clId="{58E2A34F-F942-47BA-A236-F09668BF4054}" dt="2020-03-04T15:38:18.468" v="10120" actId="1076"/>
          <ac:grpSpMkLst>
            <pc:docMk/>
            <pc:sldMk cId="2540301666" sldId="575"/>
            <ac:grpSpMk id="45" creationId="{BF18AB0D-2758-4471-A870-ABB077EDAF5E}"/>
          </ac:grpSpMkLst>
        </pc:grpChg>
      </pc:sldChg>
      <pc:sldChg chg="addSp delSp modSp add ord">
        <pc:chgData name="stephanie voss" userId="6785c3b0d69b5fb9" providerId="LiveId" clId="{58E2A34F-F942-47BA-A236-F09668BF4054}" dt="2020-03-04T15:37:59.885" v="10115" actId="1076"/>
        <pc:sldMkLst>
          <pc:docMk/>
          <pc:sldMk cId="1627641299" sldId="576"/>
        </pc:sldMkLst>
        <pc:spChg chg="mod">
          <ac:chgData name="stephanie voss" userId="6785c3b0d69b5fb9" providerId="LiveId" clId="{58E2A34F-F942-47BA-A236-F09668BF4054}" dt="2020-03-04T15:37:44.482" v="10109" actId="20577"/>
          <ac:spMkLst>
            <pc:docMk/>
            <pc:sldMk cId="1627641299" sldId="576"/>
            <ac:spMk id="7" creationId="{7B375520-975F-45EB-AFF1-9C440B16ACC2}"/>
          </ac:spMkLst>
        </pc:spChg>
        <pc:spChg chg="del">
          <ac:chgData name="stephanie voss" userId="6785c3b0d69b5fb9" providerId="LiveId" clId="{58E2A34F-F942-47BA-A236-F09668BF4054}" dt="2020-03-04T15:06:43.705" v="9314" actId="478"/>
          <ac:spMkLst>
            <pc:docMk/>
            <pc:sldMk cId="1627641299" sldId="576"/>
            <ac:spMk id="16" creationId="{7C639614-5F99-425F-8B61-97DB4003C563}"/>
          </ac:spMkLst>
        </pc:spChg>
        <pc:spChg chg="del">
          <ac:chgData name="stephanie voss" userId="6785c3b0d69b5fb9" providerId="LiveId" clId="{58E2A34F-F942-47BA-A236-F09668BF4054}" dt="2020-03-04T15:06:43.705" v="9314" actId="478"/>
          <ac:spMkLst>
            <pc:docMk/>
            <pc:sldMk cId="1627641299" sldId="576"/>
            <ac:spMk id="17" creationId="{44CED6D8-B682-4EC5-8882-328E0758737F}"/>
          </ac:spMkLst>
        </pc:spChg>
        <pc:spChg chg="del">
          <ac:chgData name="stephanie voss" userId="6785c3b0d69b5fb9" providerId="LiveId" clId="{58E2A34F-F942-47BA-A236-F09668BF4054}" dt="2020-03-04T15:06:43.705" v="9314" actId="478"/>
          <ac:spMkLst>
            <pc:docMk/>
            <pc:sldMk cId="1627641299" sldId="576"/>
            <ac:spMk id="18" creationId="{98C007A8-A1A9-44CA-ABF2-CC4C87BE2884}"/>
          </ac:spMkLst>
        </pc:spChg>
        <pc:spChg chg="del">
          <ac:chgData name="stephanie voss" userId="6785c3b0d69b5fb9" providerId="LiveId" clId="{58E2A34F-F942-47BA-A236-F09668BF4054}" dt="2020-03-04T15:06:43.705" v="9314" actId="478"/>
          <ac:spMkLst>
            <pc:docMk/>
            <pc:sldMk cId="1627641299" sldId="576"/>
            <ac:spMk id="19" creationId="{3E1E7BB8-7DF5-4B4C-B7EC-A49EB9FCECEB}"/>
          </ac:spMkLst>
        </pc:spChg>
        <pc:spChg chg="del">
          <ac:chgData name="stephanie voss" userId="6785c3b0d69b5fb9" providerId="LiveId" clId="{58E2A34F-F942-47BA-A236-F09668BF4054}" dt="2020-03-04T15:06:43.705" v="9314" actId="478"/>
          <ac:spMkLst>
            <pc:docMk/>
            <pc:sldMk cId="1627641299" sldId="576"/>
            <ac:spMk id="20" creationId="{7889B8B7-CC3D-487A-90EB-F4DC28D65964}"/>
          </ac:spMkLst>
        </pc:spChg>
        <pc:spChg chg="del">
          <ac:chgData name="stephanie voss" userId="6785c3b0d69b5fb9" providerId="LiveId" clId="{58E2A34F-F942-47BA-A236-F09668BF4054}" dt="2020-03-04T15:06:43.705" v="9314" actId="478"/>
          <ac:spMkLst>
            <pc:docMk/>
            <pc:sldMk cId="1627641299" sldId="576"/>
            <ac:spMk id="21" creationId="{362EE655-D531-4A86-8299-946F171C3379}"/>
          </ac:spMkLst>
        </pc:spChg>
        <pc:spChg chg="del">
          <ac:chgData name="stephanie voss" userId="6785c3b0d69b5fb9" providerId="LiveId" clId="{58E2A34F-F942-47BA-A236-F09668BF4054}" dt="2020-03-04T15:06:43.705" v="9314" actId="478"/>
          <ac:spMkLst>
            <pc:docMk/>
            <pc:sldMk cId="1627641299" sldId="576"/>
            <ac:spMk id="22" creationId="{355ADF4F-3E26-4676-BB29-81C3B1F7D347}"/>
          </ac:spMkLst>
        </pc:spChg>
        <pc:spChg chg="del mod">
          <ac:chgData name="stephanie voss" userId="6785c3b0d69b5fb9" providerId="LiveId" clId="{58E2A34F-F942-47BA-A236-F09668BF4054}" dt="2020-03-04T15:06:43.705" v="9314" actId="478"/>
          <ac:spMkLst>
            <pc:docMk/>
            <pc:sldMk cId="1627641299" sldId="576"/>
            <ac:spMk id="23" creationId="{62AF3AB4-CD0D-41FD-9B85-7F0F611B15DE}"/>
          </ac:spMkLst>
        </pc:spChg>
        <pc:spChg chg="del">
          <ac:chgData name="stephanie voss" userId="6785c3b0d69b5fb9" providerId="LiveId" clId="{58E2A34F-F942-47BA-A236-F09668BF4054}" dt="2020-03-04T15:06:43.705" v="9314" actId="478"/>
          <ac:spMkLst>
            <pc:docMk/>
            <pc:sldMk cId="1627641299" sldId="576"/>
            <ac:spMk id="24" creationId="{01FAB3BA-184A-4B6E-8FDE-94AF607C0BC6}"/>
          </ac:spMkLst>
        </pc:spChg>
        <pc:spChg chg="del">
          <ac:chgData name="stephanie voss" userId="6785c3b0d69b5fb9" providerId="LiveId" clId="{58E2A34F-F942-47BA-A236-F09668BF4054}" dt="2020-03-04T15:06:43.705" v="9314" actId="478"/>
          <ac:spMkLst>
            <pc:docMk/>
            <pc:sldMk cId="1627641299" sldId="576"/>
            <ac:spMk id="25" creationId="{21A10F34-7011-48B0-8890-DAD0C45F81E2}"/>
          </ac:spMkLst>
        </pc:spChg>
        <pc:spChg chg="del">
          <ac:chgData name="stephanie voss" userId="6785c3b0d69b5fb9" providerId="LiveId" clId="{58E2A34F-F942-47BA-A236-F09668BF4054}" dt="2020-03-04T15:06:43.705" v="9314" actId="478"/>
          <ac:spMkLst>
            <pc:docMk/>
            <pc:sldMk cId="1627641299" sldId="576"/>
            <ac:spMk id="26" creationId="{5DEEE613-C827-45FA-87C9-B1BAEA25DD56}"/>
          </ac:spMkLst>
        </pc:spChg>
        <pc:spChg chg="del">
          <ac:chgData name="stephanie voss" userId="6785c3b0d69b5fb9" providerId="LiveId" clId="{58E2A34F-F942-47BA-A236-F09668BF4054}" dt="2020-03-04T15:06:43.705" v="9314" actId="478"/>
          <ac:spMkLst>
            <pc:docMk/>
            <pc:sldMk cId="1627641299" sldId="576"/>
            <ac:spMk id="27" creationId="{B4FCBB5E-830B-4EBB-86D8-8C23D38E9E72}"/>
          </ac:spMkLst>
        </pc:spChg>
        <pc:spChg chg="del mod">
          <ac:chgData name="stephanie voss" userId="6785c3b0d69b5fb9" providerId="LiveId" clId="{58E2A34F-F942-47BA-A236-F09668BF4054}" dt="2020-03-04T15:06:43.705" v="9314" actId="478"/>
          <ac:spMkLst>
            <pc:docMk/>
            <pc:sldMk cId="1627641299" sldId="576"/>
            <ac:spMk id="28" creationId="{7CBA400C-FDEC-4473-8BD4-D6A2B0304EC7}"/>
          </ac:spMkLst>
        </pc:spChg>
        <pc:spChg chg="del">
          <ac:chgData name="stephanie voss" userId="6785c3b0d69b5fb9" providerId="LiveId" clId="{58E2A34F-F942-47BA-A236-F09668BF4054}" dt="2020-03-04T15:06:43.705" v="9314" actId="478"/>
          <ac:spMkLst>
            <pc:docMk/>
            <pc:sldMk cId="1627641299" sldId="576"/>
            <ac:spMk id="29" creationId="{158A6E72-6D0A-481F-A8F4-E486A18B4C60}"/>
          </ac:spMkLst>
        </pc:spChg>
        <pc:spChg chg="del">
          <ac:chgData name="stephanie voss" userId="6785c3b0d69b5fb9" providerId="LiveId" clId="{58E2A34F-F942-47BA-A236-F09668BF4054}" dt="2020-03-04T15:06:43.705" v="9314" actId="478"/>
          <ac:spMkLst>
            <pc:docMk/>
            <pc:sldMk cId="1627641299" sldId="576"/>
            <ac:spMk id="30" creationId="{A7D96CD8-9C5D-46E5-8186-6A536269A04C}"/>
          </ac:spMkLst>
        </pc:spChg>
        <pc:spChg chg="del">
          <ac:chgData name="stephanie voss" userId="6785c3b0d69b5fb9" providerId="LiveId" clId="{58E2A34F-F942-47BA-A236-F09668BF4054}" dt="2020-03-04T15:06:43.705" v="9314" actId="478"/>
          <ac:spMkLst>
            <pc:docMk/>
            <pc:sldMk cId="1627641299" sldId="576"/>
            <ac:spMk id="31" creationId="{5993393A-58D3-4640-93F8-299F4948525F}"/>
          </ac:spMkLst>
        </pc:spChg>
        <pc:spChg chg="del">
          <ac:chgData name="stephanie voss" userId="6785c3b0d69b5fb9" providerId="LiveId" clId="{58E2A34F-F942-47BA-A236-F09668BF4054}" dt="2020-03-04T15:06:43.705" v="9314" actId="478"/>
          <ac:spMkLst>
            <pc:docMk/>
            <pc:sldMk cId="1627641299" sldId="576"/>
            <ac:spMk id="32" creationId="{DA8BA14C-C304-42EB-9C04-57301BDEED00}"/>
          </ac:spMkLst>
        </pc:spChg>
        <pc:spChg chg="del">
          <ac:chgData name="stephanie voss" userId="6785c3b0d69b5fb9" providerId="LiveId" clId="{58E2A34F-F942-47BA-A236-F09668BF4054}" dt="2020-03-04T15:06:43.705" v="9314" actId="478"/>
          <ac:spMkLst>
            <pc:docMk/>
            <pc:sldMk cId="1627641299" sldId="576"/>
            <ac:spMk id="33" creationId="{8E02CD47-DFAA-4CA6-BC2D-A2FC4815DB5A}"/>
          </ac:spMkLst>
        </pc:spChg>
        <pc:spChg chg="del">
          <ac:chgData name="stephanie voss" userId="6785c3b0d69b5fb9" providerId="LiveId" clId="{58E2A34F-F942-47BA-A236-F09668BF4054}" dt="2020-03-04T15:06:43.705" v="9314" actId="478"/>
          <ac:spMkLst>
            <pc:docMk/>
            <pc:sldMk cId="1627641299" sldId="576"/>
            <ac:spMk id="34" creationId="{EFDF64A7-6DBE-403D-8E7B-13135AA47467}"/>
          </ac:spMkLst>
        </pc:spChg>
        <pc:spChg chg="del">
          <ac:chgData name="stephanie voss" userId="6785c3b0d69b5fb9" providerId="LiveId" clId="{58E2A34F-F942-47BA-A236-F09668BF4054}" dt="2020-03-04T15:06:43.705" v="9314" actId="478"/>
          <ac:spMkLst>
            <pc:docMk/>
            <pc:sldMk cId="1627641299" sldId="576"/>
            <ac:spMk id="35" creationId="{EB47EAE5-CD13-4DC2-9436-ED84E30831D9}"/>
          </ac:spMkLst>
        </pc:spChg>
        <pc:spChg chg="del">
          <ac:chgData name="stephanie voss" userId="6785c3b0d69b5fb9" providerId="LiveId" clId="{58E2A34F-F942-47BA-A236-F09668BF4054}" dt="2020-03-04T15:06:43.705" v="9314" actId="478"/>
          <ac:spMkLst>
            <pc:docMk/>
            <pc:sldMk cId="1627641299" sldId="576"/>
            <ac:spMk id="36" creationId="{7DBCF887-C1BA-403B-8561-E6CD16453E20}"/>
          </ac:spMkLst>
        </pc:spChg>
        <pc:spChg chg="del">
          <ac:chgData name="stephanie voss" userId="6785c3b0d69b5fb9" providerId="LiveId" clId="{58E2A34F-F942-47BA-A236-F09668BF4054}" dt="2020-03-04T15:07:02.300" v="9321" actId="478"/>
          <ac:spMkLst>
            <pc:docMk/>
            <pc:sldMk cId="1627641299" sldId="576"/>
            <ac:spMk id="37" creationId="{5C420592-6343-4DF8-8BA6-1736DAC3976E}"/>
          </ac:spMkLst>
        </pc:spChg>
        <pc:spChg chg="del">
          <ac:chgData name="stephanie voss" userId="6785c3b0d69b5fb9" providerId="LiveId" clId="{58E2A34F-F942-47BA-A236-F09668BF4054}" dt="2020-03-04T15:06:43.705" v="9314" actId="478"/>
          <ac:spMkLst>
            <pc:docMk/>
            <pc:sldMk cId="1627641299" sldId="576"/>
            <ac:spMk id="38" creationId="{056C0D32-4CFE-48E7-A868-ABF5CEBF0B44}"/>
          </ac:spMkLst>
        </pc:spChg>
        <pc:spChg chg="del">
          <ac:chgData name="stephanie voss" userId="6785c3b0d69b5fb9" providerId="LiveId" clId="{58E2A34F-F942-47BA-A236-F09668BF4054}" dt="2020-03-04T15:06:43.705" v="9314" actId="478"/>
          <ac:spMkLst>
            <pc:docMk/>
            <pc:sldMk cId="1627641299" sldId="576"/>
            <ac:spMk id="39" creationId="{B243EA20-9360-4AAA-8932-6BE66DF5F363}"/>
          </ac:spMkLst>
        </pc:spChg>
        <pc:spChg chg="del">
          <ac:chgData name="stephanie voss" userId="6785c3b0d69b5fb9" providerId="LiveId" clId="{58E2A34F-F942-47BA-A236-F09668BF4054}" dt="2020-03-04T15:06:43.705" v="9314" actId="478"/>
          <ac:spMkLst>
            <pc:docMk/>
            <pc:sldMk cId="1627641299" sldId="576"/>
            <ac:spMk id="40" creationId="{78F4538C-99C2-4EFE-9FF5-343FE01C476D}"/>
          </ac:spMkLst>
        </pc:spChg>
        <pc:spChg chg="del">
          <ac:chgData name="stephanie voss" userId="6785c3b0d69b5fb9" providerId="LiveId" clId="{58E2A34F-F942-47BA-A236-F09668BF4054}" dt="2020-03-04T15:06:43.705" v="9314" actId="478"/>
          <ac:spMkLst>
            <pc:docMk/>
            <pc:sldMk cId="1627641299" sldId="576"/>
            <ac:spMk id="41" creationId="{6BC6C129-618B-42F2-ACAD-D5B7FF59F9A9}"/>
          </ac:spMkLst>
        </pc:spChg>
        <pc:spChg chg="del">
          <ac:chgData name="stephanie voss" userId="6785c3b0d69b5fb9" providerId="LiveId" clId="{58E2A34F-F942-47BA-A236-F09668BF4054}" dt="2020-03-04T15:06:43.705" v="9314" actId="478"/>
          <ac:spMkLst>
            <pc:docMk/>
            <pc:sldMk cId="1627641299" sldId="576"/>
            <ac:spMk id="42" creationId="{B4E1E7BE-7020-42D6-90E9-2D0EF385738A}"/>
          </ac:spMkLst>
        </pc:spChg>
        <pc:spChg chg="del">
          <ac:chgData name="stephanie voss" userId="6785c3b0d69b5fb9" providerId="LiveId" clId="{58E2A34F-F942-47BA-A236-F09668BF4054}" dt="2020-03-04T15:06:43.705" v="9314" actId="478"/>
          <ac:spMkLst>
            <pc:docMk/>
            <pc:sldMk cId="1627641299" sldId="576"/>
            <ac:spMk id="43" creationId="{A0344031-3B86-4C08-B9CC-7E2DB1D2F5D0}"/>
          </ac:spMkLst>
        </pc:spChg>
        <pc:spChg chg="add del">
          <ac:chgData name="stephanie voss" userId="6785c3b0d69b5fb9" providerId="LiveId" clId="{58E2A34F-F942-47BA-A236-F09668BF4054}" dt="2020-03-04T15:06:43.705" v="9314" actId="478"/>
          <ac:spMkLst>
            <pc:docMk/>
            <pc:sldMk cId="1627641299" sldId="576"/>
            <ac:spMk id="44" creationId="{B06D62A2-314D-4E58-8850-8DF9A27D6E88}"/>
          </ac:spMkLst>
        </pc:spChg>
        <pc:spChg chg="mod">
          <ac:chgData name="stephanie voss" userId="6785c3b0d69b5fb9" providerId="LiveId" clId="{58E2A34F-F942-47BA-A236-F09668BF4054}" dt="2020-03-04T15:37:53.030" v="10114" actId="1076"/>
          <ac:spMkLst>
            <pc:docMk/>
            <pc:sldMk cId="1627641299" sldId="576"/>
            <ac:spMk id="46" creationId="{BF091FF4-8F8D-4EFC-B7E9-1E383DECA7DD}"/>
          </ac:spMkLst>
        </pc:spChg>
        <pc:spChg chg="mod">
          <ac:chgData name="stephanie voss" userId="6785c3b0d69b5fb9" providerId="LiveId" clId="{58E2A34F-F942-47BA-A236-F09668BF4054}" dt="2020-03-04T15:37:50.782" v="10112" actId="1076"/>
          <ac:spMkLst>
            <pc:docMk/>
            <pc:sldMk cId="1627641299" sldId="576"/>
            <ac:spMk id="55" creationId="{FFDAF9F4-B35C-4BC7-AFCF-D7EF5D431E8A}"/>
          </ac:spMkLst>
        </pc:spChg>
        <pc:spChg chg="add mod">
          <ac:chgData name="stephanie voss" userId="6785c3b0d69b5fb9" providerId="LiveId" clId="{58E2A34F-F942-47BA-A236-F09668BF4054}" dt="2020-03-04T15:37:59.885" v="10115" actId="1076"/>
          <ac:spMkLst>
            <pc:docMk/>
            <pc:sldMk cId="1627641299" sldId="576"/>
            <ac:spMk id="56" creationId="{7BD8CFCD-2531-4310-904F-1502929B957B}"/>
          </ac:spMkLst>
        </pc:spChg>
        <pc:grpChg chg="add mod">
          <ac:chgData name="stephanie voss" userId="6785c3b0d69b5fb9" providerId="LiveId" clId="{58E2A34F-F942-47BA-A236-F09668BF4054}" dt="2020-03-04T15:37:59.885" v="10115" actId="1076"/>
          <ac:grpSpMkLst>
            <pc:docMk/>
            <pc:sldMk cId="1627641299" sldId="576"/>
            <ac:grpSpMk id="45" creationId="{26F28BEB-BB57-4353-95E6-F5CA1B2FFC67}"/>
          </ac:grpSpMkLst>
        </pc:grpChg>
      </pc:sldChg>
      <pc:sldChg chg="addSp delSp modSp add ord">
        <pc:chgData name="stephanie voss" userId="6785c3b0d69b5fb9" providerId="LiveId" clId="{58E2A34F-F942-47BA-A236-F09668BF4054}" dt="2020-03-04T15:37:25.775" v="10098" actId="20577"/>
        <pc:sldMkLst>
          <pc:docMk/>
          <pc:sldMk cId="3348292140" sldId="577"/>
        </pc:sldMkLst>
        <pc:spChg chg="mod">
          <ac:chgData name="stephanie voss" userId="6785c3b0d69b5fb9" providerId="LiveId" clId="{58E2A34F-F942-47BA-A236-F09668BF4054}" dt="2020-03-04T15:37:25.775" v="10098" actId="20577"/>
          <ac:spMkLst>
            <pc:docMk/>
            <pc:sldMk cId="3348292140" sldId="577"/>
            <ac:spMk id="7" creationId="{7B375520-975F-45EB-AFF1-9C440B16ACC2}"/>
          </ac:spMkLst>
        </pc:spChg>
        <pc:spChg chg="del">
          <ac:chgData name="stephanie voss" userId="6785c3b0d69b5fb9" providerId="LiveId" clId="{58E2A34F-F942-47BA-A236-F09668BF4054}" dt="2020-03-04T15:06:55.955" v="9318" actId="478"/>
          <ac:spMkLst>
            <pc:docMk/>
            <pc:sldMk cId="3348292140" sldId="577"/>
            <ac:spMk id="16" creationId="{7C639614-5F99-425F-8B61-97DB4003C563}"/>
          </ac:spMkLst>
        </pc:spChg>
        <pc:spChg chg="del">
          <ac:chgData name="stephanie voss" userId="6785c3b0d69b5fb9" providerId="LiveId" clId="{58E2A34F-F942-47BA-A236-F09668BF4054}" dt="2020-03-04T15:06:51.790" v="9317" actId="478"/>
          <ac:spMkLst>
            <pc:docMk/>
            <pc:sldMk cId="3348292140" sldId="577"/>
            <ac:spMk id="17" creationId="{44CED6D8-B682-4EC5-8882-328E0758737F}"/>
          </ac:spMkLst>
        </pc:spChg>
        <pc:spChg chg="del">
          <ac:chgData name="stephanie voss" userId="6785c3b0d69b5fb9" providerId="LiveId" clId="{58E2A34F-F942-47BA-A236-F09668BF4054}" dt="2020-03-04T15:06:51.790" v="9317" actId="478"/>
          <ac:spMkLst>
            <pc:docMk/>
            <pc:sldMk cId="3348292140" sldId="577"/>
            <ac:spMk id="18" creationId="{98C007A8-A1A9-44CA-ABF2-CC4C87BE2884}"/>
          </ac:spMkLst>
        </pc:spChg>
        <pc:spChg chg="del">
          <ac:chgData name="stephanie voss" userId="6785c3b0d69b5fb9" providerId="LiveId" clId="{58E2A34F-F942-47BA-A236-F09668BF4054}" dt="2020-03-04T15:06:51.790" v="9317" actId="478"/>
          <ac:spMkLst>
            <pc:docMk/>
            <pc:sldMk cId="3348292140" sldId="577"/>
            <ac:spMk id="19" creationId="{3E1E7BB8-7DF5-4B4C-B7EC-A49EB9FCECEB}"/>
          </ac:spMkLst>
        </pc:spChg>
        <pc:spChg chg="del">
          <ac:chgData name="stephanie voss" userId="6785c3b0d69b5fb9" providerId="LiveId" clId="{58E2A34F-F942-47BA-A236-F09668BF4054}" dt="2020-03-04T15:06:51.790" v="9317" actId="478"/>
          <ac:spMkLst>
            <pc:docMk/>
            <pc:sldMk cId="3348292140" sldId="577"/>
            <ac:spMk id="20" creationId="{7889B8B7-CC3D-487A-90EB-F4DC28D65964}"/>
          </ac:spMkLst>
        </pc:spChg>
        <pc:spChg chg="del">
          <ac:chgData name="stephanie voss" userId="6785c3b0d69b5fb9" providerId="LiveId" clId="{58E2A34F-F942-47BA-A236-F09668BF4054}" dt="2020-03-04T15:06:51.790" v="9317" actId="478"/>
          <ac:spMkLst>
            <pc:docMk/>
            <pc:sldMk cId="3348292140" sldId="577"/>
            <ac:spMk id="21" creationId="{362EE655-D531-4A86-8299-946F171C3379}"/>
          </ac:spMkLst>
        </pc:spChg>
        <pc:spChg chg="del">
          <ac:chgData name="stephanie voss" userId="6785c3b0d69b5fb9" providerId="LiveId" clId="{58E2A34F-F942-47BA-A236-F09668BF4054}" dt="2020-03-04T15:06:51.790" v="9317" actId="478"/>
          <ac:spMkLst>
            <pc:docMk/>
            <pc:sldMk cId="3348292140" sldId="577"/>
            <ac:spMk id="22" creationId="{355ADF4F-3E26-4676-BB29-81C3B1F7D347}"/>
          </ac:spMkLst>
        </pc:spChg>
        <pc:spChg chg="del">
          <ac:chgData name="stephanie voss" userId="6785c3b0d69b5fb9" providerId="LiveId" clId="{58E2A34F-F942-47BA-A236-F09668BF4054}" dt="2020-03-04T15:06:51.790" v="9317" actId="478"/>
          <ac:spMkLst>
            <pc:docMk/>
            <pc:sldMk cId="3348292140" sldId="577"/>
            <ac:spMk id="23" creationId="{62AF3AB4-CD0D-41FD-9B85-7F0F611B15DE}"/>
          </ac:spMkLst>
        </pc:spChg>
        <pc:spChg chg="del">
          <ac:chgData name="stephanie voss" userId="6785c3b0d69b5fb9" providerId="LiveId" clId="{58E2A34F-F942-47BA-A236-F09668BF4054}" dt="2020-03-04T15:06:51.790" v="9317" actId="478"/>
          <ac:spMkLst>
            <pc:docMk/>
            <pc:sldMk cId="3348292140" sldId="577"/>
            <ac:spMk id="24" creationId="{01FAB3BA-184A-4B6E-8FDE-94AF607C0BC6}"/>
          </ac:spMkLst>
        </pc:spChg>
        <pc:spChg chg="del">
          <ac:chgData name="stephanie voss" userId="6785c3b0d69b5fb9" providerId="LiveId" clId="{58E2A34F-F942-47BA-A236-F09668BF4054}" dt="2020-03-04T15:06:51.790" v="9317" actId="478"/>
          <ac:spMkLst>
            <pc:docMk/>
            <pc:sldMk cId="3348292140" sldId="577"/>
            <ac:spMk id="25" creationId="{21A10F34-7011-48B0-8890-DAD0C45F81E2}"/>
          </ac:spMkLst>
        </pc:spChg>
        <pc:spChg chg="del mod">
          <ac:chgData name="stephanie voss" userId="6785c3b0d69b5fb9" providerId="LiveId" clId="{58E2A34F-F942-47BA-A236-F09668BF4054}" dt="2020-03-04T15:06:51.790" v="9317" actId="478"/>
          <ac:spMkLst>
            <pc:docMk/>
            <pc:sldMk cId="3348292140" sldId="577"/>
            <ac:spMk id="26" creationId="{5DEEE613-C827-45FA-87C9-B1BAEA25DD56}"/>
          </ac:spMkLst>
        </pc:spChg>
        <pc:spChg chg="del">
          <ac:chgData name="stephanie voss" userId="6785c3b0d69b5fb9" providerId="LiveId" clId="{58E2A34F-F942-47BA-A236-F09668BF4054}" dt="2020-03-04T15:06:51.790" v="9317" actId="478"/>
          <ac:spMkLst>
            <pc:docMk/>
            <pc:sldMk cId="3348292140" sldId="577"/>
            <ac:spMk id="27" creationId="{B4FCBB5E-830B-4EBB-86D8-8C23D38E9E72}"/>
          </ac:spMkLst>
        </pc:spChg>
        <pc:spChg chg="del mod">
          <ac:chgData name="stephanie voss" userId="6785c3b0d69b5fb9" providerId="LiveId" clId="{58E2A34F-F942-47BA-A236-F09668BF4054}" dt="2020-03-04T15:06:51.790" v="9317" actId="478"/>
          <ac:spMkLst>
            <pc:docMk/>
            <pc:sldMk cId="3348292140" sldId="577"/>
            <ac:spMk id="28" creationId="{7CBA400C-FDEC-4473-8BD4-D6A2B0304EC7}"/>
          </ac:spMkLst>
        </pc:spChg>
        <pc:spChg chg="del">
          <ac:chgData name="stephanie voss" userId="6785c3b0d69b5fb9" providerId="LiveId" clId="{58E2A34F-F942-47BA-A236-F09668BF4054}" dt="2020-03-04T15:06:51.790" v="9317" actId="478"/>
          <ac:spMkLst>
            <pc:docMk/>
            <pc:sldMk cId="3348292140" sldId="577"/>
            <ac:spMk id="29" creationId="{158A6E72-6D0A-481F-A8F4-E486A18B4C60}"/>
          </ac:spMkLst>
        </pc:spChg>
        <pc:spChg chg="del">
          <ac:chgData name="stephanie voss" userId="6785c3b0d69b5fb9" providerId="LiveId" clId="{58E2A34F-F942-47BA-A236-F09668BF4054}" dt="2020-03-04T15:06:51.790" v="9317" actId="478"/>
          <ac:spMkLst>
            <pc:docMk/>
            <pc:sldMk cId="3348292140" sldId="577"/>
            <ac:spMk id="30" creationId="{A7D96CD8-9C5D-46E5-8186-6A536269A04C}"/>
          </ac:spMkLst>
        </pc:spChg>
        <pc:spChg chg="del">
          <ac:chgData name="stephanie voss" userId="6785c3b0d69b5fb9" providerId="LiveId" clId="{58E2A34F-F942-47BA-A236-F09668BF4054}" dt="2020-03-04T15:06:51.790" v="9317" actId="478"/>
          <ac:spMkLst>
            <pc:docMk/>
            <pc:sldMk cId="3348292140" sldId="577"/>
            <ac:spMk id="31" creationId="{5993393A-58D3-4640-93F8-299F4948525F}"/>
          </ac:spMkLst>
        </pc:spChg>
        <pc:spChg chg="del">
          <ac:chgData name="stephanie voss" userId="6785c3b0d69b5fb9" providerId="LiveId" clId="{58E2A34F-F942-47BA-A236-F09668BF4054}" dt="2020-03-04T15:06:51.790" v="9317" actId="478"/>
          <ac:spMkLst>
            <pc:docMk/>
            <pc:sldMk cId="3348292140" sldId="577"/>
            <ac:spMk id="32" creationId="{DA8BA14C-C304-42EB-9C04-57301BDEED00}"/>
          </ac:spMkLst>
        </pc:spChg>
        <pc:spChg chg="del">
          <ac:chgData name="stephanie voss" userId="6785c3b0d69b5fb9" providerId="LiveId" clId="{58E2A34F-F942-47BA-A236-F09668BF4054}" dt="2020-03-04T15:06:51.790" v="9317" actId="478"/>
          <ac:spMkLst>
            <pc:docMk/>
            <pc:sldMk cId="3348292140" sldId="577"/>
            <ac:spMk id="33" creationId="{8E02CD47-DFAA-4CA6-BC2D-A2FC4815DB5A}"/>
          </ac:spMkLst>
        </pc:spChg>
        <pc:spChg chg="del">
          <ac:chgData name="stephanie voss" userId="6785c3b0d69b5fb9" providerId="LiveId" clId="{58E2A34F-F942-47BA-A236-F09668BF4054}" dt="2020-03-04T15:06:51.790" v="9317" actId="478"/>
          <ac:spMkLst>
            <pc:docMk/>
            <pc:sldMk cId="3348292140" sldId="577"/>
            <ac:spMk id="34" creationId="{EFDF64A7-6DBE-403D-8E7B-13135AA47467}"/>
          </ac:spMkLst>
        </pc:spChg>
        <pc:spChg chg="del">
          <ac:chgData name="stephanie voss" userId="6785c3b0d69b5fb9" providerId="LiveId" clId="{58E2A34F-F942-47BA-A236-F09668BF4054}" dt="2020-03-04T15:06:51.790" v="9317" actId="478"/>
          <ac:spMkLst>
            <pc:docMk/>
            <pc:sldMk cId="3348292140" sldId="577"/>
            <ac:spMk id="35" creationId="{EB47EAE5-CD13-4DC2-9436-ED84E30831D9}"/>
          </ac:spMkLst>
        </pc:spChg>
        <pc:spChg chg="del">
          <ac:chgData name="stephanie voss" userId="6785c3b0d69b5fb9" providerId="LiveId" clId="{58E2A34F-F942-47BA-A236-F09668BF4054}" dt="2020-03-04T15:06:51.790" v="9317" actId="478"/>
          <ac:spMkLst>
            <pc:docMk/>
            <pc:sldMk cId="3348292140" sldId="577"/>
            <ac:spMk id="36" creationId="{7DBCF887-C1BA-403B-8561-E6CD16453E20}"/>
          </ac:spMkLst>
        </pc:spChg>
        <pc:spChg chg="del">
          <ac:chgData name="stephanie voss" userId="6785c3b0d69b5fb9" providerId="LiveId" clId="{58E2A34F-F942-47BA-A236-F09668BF4054}" dt="2020-03-04T15:06:59.236" v="9320" actId="478"/>
          <ac:spMkLst>
            <pc:docMk/>
            <pc:sldMk cId="3348292140" sldId="577"/>
            <ac:spMk id="37" creationId="{5C420592-6343-4DF8-8BA6-1736DAC3976E}"/>
          </ac:spMkLst>
        </pc:spChg>
        <pc:spChg chg="del">
          <ac:chgData name="stephanie voss" userId="6785c3b0d69b5fb9" providerId="LiveId" clId="{58E2A34F-F942-47BA-A236-F09668BF4054}" dt="2020-03-04T15:06:51.790" v="9317" actId="478"/>
          <ac:spMkLst>
            <pc:docMk/>
            <pc:sldMk cId="3348292140" sldId="577"/>
            <ac:spMk id="38" creationId="{056C0D32-4CFE-48E7-A868-ABF5CEBF0B44}"/>
          </ac:spMkLst>
        </pc:spChg>
        <pc:spChg chg="del">
          <ac:chgData name="stephanie voss" userId="6785c3b0d69b5fb9" providerId="LiveId" clId="{58E2A34F-F942-47BA-A236-F09668BF4054}" dt="2020-03-04T15:06:51.790" v="9317" actId="478"/>
          <ac:spMkLst>
            <pc:docMk/>
            <pc:sldMk cId="3348292140" sldId="577"/>
            <ac:spMk id="39" creationId="{B243EA20-9360-4AAA-8932-6BE66DF5F363}"/>
          </ac:spMkLst>
        </pc:spChg>
        <pc:spChg chg="del">
          <ac:chgData name="stephanie voss" userId="6785c3b0d69b5fb9" providerId="LiveId" clId="{58E2A34F-F942-47BA-A236-F09668BF4054}" dt="2020-03-04T15:06:51.790" v="9317" actId="478"/>
          <ac:spMkLst>
            <pc:docMk/>
            <pc:sldMk cId="3348292140" sldId="577"/>
            <ac:spMk id="40" creationId="{78F4538C-99C2-4EFE-9FF5-343FE01C476D}"/>
          </ac:spMkLst>
        </pc:spChg>
        <pc:spChg chg="del">
          <ac:chgData name="stephanie voss" userId="6785c3b0d69b5fb9" providerId="LiveId" clId="{58E2A34F-F942-47BA-A236-F09668BF4054}" dt="2020-03-04T15:06:51.790" v="9317" actId="478"/>
          <ac:spMkLst>
            <pc:docMk/>
            <pc:sldMk cId="3348292140" sldId="577"/>
            <ac:spMk id="41" creationId="{6BC6C129-618B-42F2-ACAD-D5B7FF59F9A9}"/>
          </ac:spMkLst>
        </pc:spChg>
        <pc:spChg chg="del">
          <ac:chgData name="stephanie voss" userId="6785c3b0d69b5fb9" providerId="LiveId" clId="{58E2A34F-F942-47BA-A236-F09668BF4054}" dt="2020-03-04T15:06:51.790" v="9317" actId="478"/>
          <ac:spMkLst>
            <pc:docMk/>
            <pc:sldMk cId="3348292140" sldId="577"/>
            <ac:spMk id="42" creationId="{B4E1E7BE-7020-42D6-90E9-2D0EF385738A}"/>
          </ac:spMkLst>
        </pc:spChg>
        <pc:spChg chg="del">
          <ac:chgData name="stephanie voss" userId="6785c3b0d69b5fb9" providerId="LiveId" clId="{58E2A34F-F942-47BA-A236-F09668BF4054}" dt="2020-03-04T15:06:51.790" v="9317" actId="478"/>
          <ac:spMkLst>
            <pc:docMk/>
            <pc:sldMk cId="3348292140" sldId="577"/>
            <ac:spMk id="43" creationId="{A0344031-3B86-4C08-B9CC-7E2DB1D2F5D0}"/>
          </ac:spMkLst>
        </pc:spChg>
        <pc:spChg chg="add del">
          <ac:chgData name="stephanie voss" userId="6785c3b0d69b5fb9" providerId="LiveId" clId="{58E2A34F-F942-47BA-A236-F09668BF4054}" dt="2020-03-04T15:06:51.790" v="9317" actId="478"/>
          <ac:spMkLst>
            <pc:docMk/>
            <pc:sldMk cId="3348292140" sldId="577"/>
            <ac:spMk id="44" creationId="{D3C05D32-E5C5-406B-B0E6-3788F7714F16}"/>
          </ac:spMkLst>
        </pc:spChg>
        <pc:spChg chg="mod">
          <ac:chgData name="stephanie voss" userId="6785c3b0d69b5fb9" providerId="LiveId" clId="{58E2A34F-F942-47BA-A236-F09668BF4054}" dt="2020-03-04T15:12:00.292" v="9389" actId="1076"/>
          <ac:spMkLst>
            <pc:docMk/>
            <pc:sldMk cId="3348292140" sldId="577"/>
            <ac:spMk id="49" creationId="{648AE4F2-9415-4714-B4C5-56A8C8AB3B0F}"/>
          </ac:spMkLst>
        </pc:spChg>
        <pc:spChg chg="add mod">
          <ac:chgData name="stephanie voss" userId="6785c3b0d69b5fb9" providerId="LiveId" clId="{58E2A34F-F942-47BA-A236-F09668BF4054}" dt="2020-03-04T15:37:19.413" v="10095" actId="1076"/>
          <ac:spMkLst>
            <pc:docMk/>
            <pc:sldMk cId="3348292140" sldId="577"/>
            <ac:spMk id="56" creationId="{F2DD2EF9-3B39-4DA4-A46A-E9EF7F4BE525}"/>
          </ac:spMkLst>
        </pc:spChg>
        <pc:grpChg chg="add mod">
          <ac:chgData name="stephanie voss" userId="6785c3b0d69b5fb9" providerId="LiveId" clId="{58E2A34F-F942-47BA-A236-F09668BF4054}" dt="2020-03-04T15:37:19.413" v="10095" actId="1076"/>
          <ac:grpSpMkLst>
            <pc:docMk/>
            <pc:sldMk cId="3348292140" sldId="577"/>
            <ac:grpSpMk id="45" creationId="{0EE4028A-FFFA-45D1-AC83-EE2E3EB36DD3}"/>
          </ac:grpSpMkLst>
        </pc:grpChg>
      </pc:sldChg>
      <pc:sldChg chg="addSp delSp modSp add del">
        <pc:chgData name="stephanie voss" userId="6785c3b0d69b5fb9" providerId="LiveId" clId="{58E2A34F-F942-47BA-A236-F09668BF4054}" dt="2020-03-04T15:07:17.217" v="9324" actId="47"/>
        <pc:sldMkLst>
          <pc:docMk/>
          <pc:sldMk cId="773321205" sldId="578"/>
        </pc:sldMkLst>
        <pc:spChg chg="add mod">
          <ac:chgData name="stephanie voss" userId="6785c3b0d69b5fb9" providerId="LiveId" clId="{58E2A34F-F942-47BA-A236-F09668BF4054}" dt="2020-03-04T15:05:14.483" v="9283" actId="164"/>
          <ac:spMkLst>
            <pc:docMk/>
            <pc:sldMk cId="773321205" sldId="578"/>
            <ac:spMk id="3" creationId="{EF5F82BD-D8C4-4771-88A1-8E93FBF8E98A}"/>
          </ac:spMkLst>
        </pc:spChg>
        <pc:spChg chg="del">
          <ac:chgData name="stephanie voss" userId="6785c3b0d69b5fb9" providerId="LiveId" clId="{58E2A34F-F942-47BA-A236-F09668BF4054}" dt="2020-03-04T14:57:21.348" v="8839" actId="478"/>
          <ac:spMkLst>
            <pc:docMk/>
            <pc:sldMk cId="773321205" sldId="578"/>
            <ac:spMk id="16" creationId="{7C639614-5F99-425F-8B61-97DB4003C563}"/>
          </ac:spMkLst>
        </pc:spChg>
        <pc:spChg chg="del">
          <ac:chgData name="stephanie voss" userId="6785c3b0d69b5fb9" providerId="LiveId" clId="{58E2A34F-F942-47BA-A236-F09668BF4054}" dt="2020-03-04T14:57:21.348" v="8839" actId="478"/>
          <ac:spMkLst>
            <pc:docMk/>
            <pc:sldMk cId="773321205" sldId="578"/>
            <ac:spMk id="17" creationId="{44CED6D8-B682-4EC5-8882-328E0758737F}"/>
          </ac:spMkLst>
        </pc:spChg>
        <pc:spChg chg="del">
          <ac:chgData name="stephanie voss" userId="6785c3b0d69b5fb9" providerId="LiveId" clId="{58E2A34F-F942-47BA-A236-F09668BF4054}" dt="2020-03-04T14:57:21.348" v="8839" actId="478"/>
          <ac:spMkLst>
            <pc:docMk/>
            <pc:sldMk cId="773321205" sldId="578"/>
            <ac:spMk id="18" creationId="{98C007A8-A1A9-44CA-ABF2-CC4C87BE2884}"/>
          </ac:spMkLst>
        </pc:spChg>
        <pc:spChg chg="del">
          <ac:chgData name="stephanie voss" userId="6785c3b0d69b5fb9" providerId="LiveId" clId="{58E2A34F-F942-47BA-A236-F09668BF4054}" dt="2020-03-04T14:57:21.348" v="8839" actId="478"/>
          <ac:spMkLst>
            <pc:docMk/>
            <pc:sldMk cId="773321205" sldId="578"/>
            <ac:spMk id="19" creationId="{3E1E7BB8-7DF5-4B4C-B7EC-A49EB9FCECEB}"/>
          </ac:spMkLst>
        </pc:spChg>
        <pc:spChg chg="del">
          <ac:chgData name="stephanie voss" userId="6785c3b0d69b5fb9" providerId="LiveId" clId="{58E2A34F-F942-47BA-A236-F09668BF4054}" dt="2020-03-04T14:57:21.348" v="8839" actId="478"/>
          <ac:spMkLst>
            <pc:docMk/>
            <pc:sldMk cId="773321205" sldId="578"/>
            <ac:spMk id="20" creationId="{7889B8B7-CC3D-487A-90EB-F4DC28D65964}"/>
          </ac:spMkLst>
        </pc:spChg>
        <pc:spChg chg="del">
          <ac:chgData name="stephanie voss" userId="6785c3b0d69b5fb9" providerId="LiveId" clId="{58E2A34F-F942-47BA-A236-F09668BF4054}" dt="2020-03-04T14:57:21.348" v="8839" actId="478"/>
          <ac:spMkLst>
            <pc:docMk/>
            <pc:sldMk cId="773321205" sldId="578"/>
            <ac:spMk id="21" creationId="{362EE655-D531-4A86-8299-946F171C3379}"/>
          </ac:spMkLst>
        </pc:spChg>
        <pc:spChg chg="del">
          <ac:chgData name="stephanie voss" userId="6785c3b0d69b5fb9" providerId="LiveId" clId="{58E2A34F-F942-47BA-A236-F09668BF4054}" dt="2020-03-04T14:57:21.348" v="8839" actId="478"/>
          <ac:spMkLst>
            <pc:docMk/>
            <pc:sldMk cId="773321205" sldId="578"/>
            <ac:spMk id="22" creationId="{355ADF4F-3E26-4676-BB29-81C3B1F7D347}"/>
          </ac:spMkLst>
        </pc:spChg>
        <pc:spChg chg="del">
          <ac:chgData name="stephanie voss" userId="6785c3b0d69b5fb9" providerId="LiveId" clId="{58E2A34F-F942-47BA-A236-F09668BF4054}" dt="2020-03-04T14:57:21.348" v="8839" actId="478"/>
          <ac:spMkLst>
            <pc:docMk/>
            <pc:sldMk cId="773321205" sldId="578"/>
            <ac:spMk id="23" creationId="{62AF3AB4-CD0D-41FD-9B85-7F0F611B15DE}"/>
          </ac:spMkLst>
        </pc:spChg>
        <pc:spChg chg="del">
          <ac:chgData name="stephanie voss" userId="6785c3b0d69b5fb9" providerId="LiveId" clId="{58E2A34F-F942-47BA-A236-F09668BF4054}" dt="2020-03-04T14:57:21.348" v="8839" actId="478"/>
          <ac:spMkLst>
            <pc:docMk/>
            <pc:sldMk cId="773321205" sldId="578"/>
            <ac:spMk id="24" creationId="{01FAB3BA-184A-4B6E-8FDE-94AF607C0BC6}"/>
          </ac:spMkLst>
        </pc:spChg>
        <pc:spChg chg="del">
          <ac:chgData name="stephanie voss" userId="6785c3b0d69b5fb9" providerId="LiveId" clId="{58E2A34F-F942-47BA-A236-F09668BF4054}" dt="2020-03-04T14:57:21.348" v="8839" actId="478"/>
          <ac:spMkLst>
            <pc:docMk/>
            <pc:sldMk cId="773321205" sldId="578"/>
            <ac:spMk id="25" creationId="{21A10F34-7011-48B0-8890-DAD0C45F81E2}"/>
          </ac:spMkLst>
        </pc:spChg>
        <pc:spChg chg="del">
          <ac:chgData name="stephanie voss" userId="6785c3b0d69b5fb9" providerId="LiveId" clId="{58E2A34F-F942-47BA-A236-F09668BF4054}" dt="2020-03-04T14:57:21.348" v="8839" actId="478"/>
          <ac:spMkLst>
            <pc:docMk/>
            <pc:sldMk cId="773321205" sldId="578"/>
            <ac:spMk id="26" creationId="{5DEEE613-C827-45FA-87C9-B1BAEA25DD56}"/>
          </ac:spMkLst>
        </pc:spChg>
        <pc:spChg chg="del">
          <ac:chgData name="stephanie voss" userId="6785c3b0d69b5fb9" providerId="LiveId" clId="{58E2A34F-F942-47BA-A236-F09668BF4054}" dt="2020-03-04T14:57:21.348" v="8839" actId="478"/>
          <ac:spMkLst>
            <pc:docMk/>
            <pc:sldMk cId="773321205" sldId="578"/>
            <ac:spMk id="27" creationId="{B4FCBB5E-830B-4EBB-86D8-8C23D38E9E72}"/>
          </ac:spMkLst>
        </pc:spChg>
        <pc:spChg chg="del">
          <ac:chgData name="stephanie voss" userId="6785c3b0d69b5fb9" providerId="LiveId" clId="{58E2A34F-F942-47BA-A236-F09668BF4054}" dt="2020-03-04T14:57:21.348" v="8839" actId="478"/>
          <ac:spMkLst>
            <pc:docMk/>
            <pc:sldMk cId="773321205" sldId="578"/>
            <ac:spMk id="28" creationId="{7CBA400C-FDEC-4473-8BD4-D6A2B0304EC7}"/>
          </ac:spMkLst>
        </pc:spChg>
        <pc:spChg chg="del">
          <ac:chgData name="stephanie voss" userId="6785c3b0d69b5fb9" providerId="LiveId" clId="{58E2A34F-F942-47BA-A236-F09668BF4054}" dt="2020-03-04T14:57:21.348" v="8839" actId="478"/>
          <ac:spMkLst>
            <pc:docMk/>
            <pc:sldMk cId="773321205" sldId="578"/>
            <ac:spMk id="29" creationId="{158A6E72-6D0A-481F-A8F4-E486A18B4C60}"/>
          </ac:spMkLst>
        </pc:spChg>
        <pc:spChg chg="del">
          <ac:chgData name="stephanie voss" userId="6785c3b0d69b5fb9" providerId="LiveId" clId="{58E2A34F-F942-47BA-A236-F09668BF4054}" dt="2020-03-04T14:57:21.348" v="8839" actId="478"/>
          <ac:spMkLst>
            <pc:docMk/>
            <pc:sldMk cId="773321205" sldId="578"/>
            <ac:spMk id="30" creationId="{A7D96CD8-9C5D-46E5-8186-6A536269A04C}"/>
          </ac:spMkLst>
        </pc:spChg>
        <pc:spChg chg="del">
          <ac:chgData name="stephanie voss" userId="6785c3b0d69b5fb9" providerId="LiveId" clId="{58E2A34F-F942-47BA-A236-F09668BF4054}" dt="2020-03-04T14:57:21.348" v="8839" actId="478"/>
          <ac:spMkLst>
            <pc:docMk/>
            <pc:sldMk cId="773321205" sldId="578"/>
            <ac:spMk id="31" creationId="{5993393A-58D3-4640-93F8-299F4948525F}"/>
          </ac:spMkLst>
        </pc:spChg>
        <pc:spChg chg="del">
          <ac:chgData name="stephanie voss" userId="6785c3b0d69b5fb9" providerId="LiveId" clId="{58E2A34F-F942-47BA-A236-F09668BF4054}" dt="2020-03-04T14:57:21.348" v="8839" actId="478"/>
          <ac:spMkLst>
            <pc:docMk/>
            <pc:sldMk cId="773321205" sldId="578"/>
            <ac:spMk id="32" creationId="{DA8BA14C-C304-42EB-9C04-57301BDEED00}"/>
          </ac:spMkLst>
        </pc:spChg>
        <pc:spChg chg="del">
          <ac:chgData name="stephanie voss" userId="6785c3b0d69b5fb9" providerId="LiveId" clId="{58E2A34F-F942-47BA-A236-F09668BF4054}" dt="2020-03-04T14:57:21.348" v="8839" actId="478"/>
          <ac:spMkLst>
            <pc:docMk/>
            <pc:sldMk cId="773321205" sldId="578"/>
            <ac:spMk id="33" creationId="{8E02CD47-DFAA-4CA6-BC2D-A2FC4815DB5A}"/>
          </ac:spMkLst>
        </pc:spChg>
        <pc:spChg chg="del">
          <ac:chgData name="stephanie voss" userId="6785c3b0d69b5fb9" providerId="LiveId" clId="{58E2A34F-F942-47BA-A236-F09668BF4054}" dt="2020-03-04T14:57:21.348" v="8839" actId="478"/>
          <ac:spMkLst>
            <pc:docMk/>
            <pc:sldMk cId="773321205" sldId="578"/>
            <ac:spMk id="34" creationId="{EFDF64A7-6DBE-403D-8E7B-13135AA47467}"/>
          </ac:spMkLst>
        </pc:spChg>
        <pc:spChg chg="del">
          <ac:chgData name="stephanie voss" userId="6785c3b0d69b5fb9" providerId="LiveId" clId="{58E2A34F-F942-47BA-A236-F09668BF4054}" dt="2020-03-04T14:57:21.348" v="8839" actId="478"/>
          <ac:spMkLst>
            <pc:docMk/>
            <pc:sldMk cId="773321205" sldId="578"/>
            <ac:spMk id="35" creationId="{EB47EAE5-CD13-4DC2-9436-ED84E30831D9}"/>
          </ac:spMkLst>
        </pc:spChg>
        <pc:spChg chg="del">
          <ac:chgData name="stephanie voss" userId="6785c3b0d69b5fb9" providerId="LiveId" clId="{58E2A34F-F942-47BA-A236-F09668BF4054}" dt="2020-03-04T14:57:21.348" v="8839" actId="478"/>
          <ac:spMkLst>
            <pc:docMk/>
            <pc:sldMk cId="773321205" sldId="578"/>
            <ac:spMk id="36" creationId="{7DBCF887-C1BA-403B-8561-E6CD16453E20}"/>
          </ac:spMkLst>
        </pc:spChg>
        <pc:spChg chg="mod">
          <ac:chgData name="stephanie voss" userId="6785c3b0d69b5fb9" providerId="LiveId" clId="{58E2A34F-F942-47BA-A236-F09668BF4054}" dt="2020-03-04T15:04:57.922" v="9280" actId="20577"/>
          <ac:spMkLst>
            <pc:docMk/>
            <pc:sldMk cId="773321205" sldId="578"/>
            <ac:spMk id="37" creationId="{5C420592-6343-4DF8-8BA6-1736DAC3976E}"/>
          </ac:spMkLst>
        </pc:spChg>
        <pc:spChg chg="del">
          <ac:chgData name="stephanie voss" userId="6785c3b0d69b5fb9" providerId="LiveId" clId="{58E2A34F-F942-47BA-A236-F09668BF4054}" dt="2020-03-04T14:57:21.348" v="8839" actId="478"/>
          <ac:spMkLst>
            <pc:docMk/>
            <pc:sldMk cId="773321205" sldId="578"/>
            <ac:spMk id="38" creationId="{056C0D32-4CFE-48E7-A868-ABF5CEBF0B44}"/>
          </ac:spMkLst>
        </pc:spChg>
        <pc:spChg chg="del">
          <ac:chgData name="stephanie voss" userId="6785c3b0d69b5fb9" providerId="LiveId" clId="{58E2A34F-F942-47BA-A236-F09668BF4054}" dt="2020-03-04T14:57:21.348" v="8839" actId="478"/>
          <ac:spMkLst>
            <pc:docMk/>
            <pc:sldMk cId="773321205" sldId="578"/>
            <ac:spMk id="39" creationId="{B243EA20-9360-4AAA-8932-6BE66DF5F363}"/>
          </ac:spMkLst>
        </pc:spChg>
        <pc:spChg chg="del">
          <ac:chgData name="stephanie voss" userId="6785c3b0d69b5fb9" providerId="LiveId" clId="{58E2A34F-F942-47BA-A236-F09668BF4054}" dt="2020-03-04T14:57:21.348" v="8839" actId="478"/>
          <ac:spMkLst>
            <pc:docMk/>
            <pc:sldMk cId="773321205" sldId="578"/>
            <ac:spMk id="40" creationId="{78F4538C-99C2-4EFE-9FF5-343FE01C476D}"/>
          </ac:spMkLst>
        </pc:spChg>
        <pc:spChg chg="del">
          <ac:chgData name="stephanie voss" userId="6785c3b0d69b5fb9" providerId="LiveId" clId="{58E2A34F-F942-47BA-A236-F09668BF4054}" dt="2020-03-04T14:57:21.348" v="8839" actId="478"/>
          <ac:spMkLst>
            <pc:docMk/>
            <pc:sldMk cId="773321205" sldId="578"/>
            <ac:spMk id="41" creationId="{6BC6C129-618B-42F2-ACAD-D5B7FF59F9A9}"/>
          </ac:spMkLst>
        </pc:spChg>
        <pc:spChg chg="del">
          <ac:chgData name="stephanie voss" userId="6785c3b0d69b5fb9" providerId="LiveId" clId="{58E2A34F-F942-47BA-A236-F09668BF4054}" dt="2020-03-04T14:57:21.348" v="8839" actId="478"/>
          <ac:spMkLst>
            <pc:docMk/>
            <pc:sldMk cId="773321205" sldId="578"/>
            <ac:spMk id="42" creationId="{B4E1E7BE-7020-42D6-90E9-2D0EF385738A}"/>
          </ac:spMkLst>
        </pc:spChg>
        <pc:spChg chg="del">
          <ac:chgData name="stephanie voss" userId="6785c3b0d69b5fb9" providerId="LiveId" clId="{58E2A34F-F942-47BA-A236-F09668BF4054}" dt="2020-03-04T14:57:21.348" v="8839" actId="478"/>
          <ac:spMkLst>
            <pc:docMk/>
            <pc:sldMk cId="773321205" sldId="578"/>
            <ac:spMk id="43" creationId="{A0344031-3B86-4C08-B9CC-7E2DB1D2F5D0}"/>
          </ac:spMkLst>
        </pc:spChg>
        <pc:spChg chg="del">
          <ac:chgData name="stephanie voss" userId="6785c3b0d69b5fb9" providerId="LiveId" clId="{58E2A34F-F942-47BA-A236-F09668BF4054}" dt="2020-03-04T14:57:21.348" v="8839" actId="478"/>
          <ac:spMkLst>
            <pc:docMk/>
            <pc:sldMk cId="773321205" sldId="578"/>
            <ac:spMk id="44" creationId="{9F96FC64-E646-4015-9C37-B84B97BCE531}"/>
          </ac:spMkLst>
        </pc:spChg>
        <pc:spChg chg="add mod">
          <ac:chgData name="stephanie voss" userId="6785c3b0d69b5fb9" providerId="LiveId" clId="{58E2A34F-F942-47BA-A236-F09668BF4054}" dt="2020-03-04T15:05:14.483" v="9283" actId="164"/>
          <ac:spMkLst>
            <pc:docMk/>
            <pc:sldMk cId="773321205" sldId="578"/>
            <ac:spMk id="45" creationId="{8E369DF3-37BE-4D46-A1A4-4D49FE1C19E3}"/>
          </ac:spMkLst>
        </pc:spChg>
        <pc:spChg chg="add mod">
          <ac:chgData name="stephanie voss" userId="6785c3b0d69b5fb9" providerId="LiveId" clId="{58E2A34F-F942-47BA-A236-F09668BF4054}" dt="2020-03-04T15:05:14.483" v="9283" actId="164"/>
          <ac:spMkLst>
            <pc:docMk/>
            <pc:sldMk cId="773321205" sldId="578"/>
            <ac:spMk id="46" creationId="{B4C86445-F462-45FD-88F1-9DC75F9E1A2B}"/>
          </ac:spMkLst>
        </pc:spChg>
        <pc:spChg chg="add mod">
          <ac:chgData name="stephanie voss" userId="6785c3b0d69b5fb9" providerId="LiveId" clId="{58E2A34F-F942-47BA-A236-F09668BF4054}" dt="2020-03-04T15:05:14.483" v="9283" actId="164"/>
          <ac:spMkLst>
            <pc:docMk/>
            <pc:sldMk cId="773321205" sldId="578"/>
            <ac:spMk id="47" creationId="{0571DE6C-F68A-48EA-B510-AF4045F1B28C}"/>
          </ac:spMkLst>
        </pc:spChg>
        <pc:spChg chg="add mod">
          <ac:chgData name="stephanie voss" userId="6785c3b0d69b5fb9" providerId="LiveId" clId="{58E2A34F-F942-47BA-A236-F09668BF4054}" dt="2020-03-04T15:05:14.483" v="9283" actId="164"/>
          <ac:spMkLst>
            <pc:docMk/>
            <pc:sldMk cId="773321205" sldId="578"/>
            <ac:spMk id="48" creationId="{788833F0-CFB0-46A9-96B0-3C99266609F6}"/>
          </ac:spMkLst>
        </pc:spChg>
        <pc:spChg chg="add mod">
          <ac:chgData name="stephanie voss" userId="6785c3b0d69b5fb9" providerId="LiveId" clId="{58E2A34F-F942-47BA-A236-F09668BF4054}" dt="2020-03-04T15:05:14.483" v="9283" actId="164"/>
          <ac:spMkLst>
            <pc:docMk/>
            <pc:sldMk cId="773321205" sldId="578"/>
            <ac:spMk id="49" creationId="{065182F7-6523-456D-9454-566C6C8A5C6E}"/>
          </ac:spMkLst>
        </pc:spChg>
        <pc:spChg chg="add mod">
          <ac:chgData name="stephanie voss" userId="6785c3b0d69b5fb9" providerId="LiveId" clId="{58E2A34F-F942-47BA-A236-F09668BF4054}" dt="2020-03-04T15:05:14.483" v="9283" actId="164"/>
          <ac:spMkLst>
            <pc:docMk/>
            <pc:sldMk cId="773321205" sldId="578"/>
            <ac:spMk id="50" creationId="{3A94AAAA-FEB5-43C9-9C8A-6F376F50A022}"/>
          </ac:spMkLst>
        </pc:spChg>
        <pc:spChg chg="add mod">
          <ac:chgData name="stephanie voss" userId="6785c3b0d69b5fb9" providerId="LiveId" clId="{58E2A34F-F942-47BA-A236-F09668BF4054}" dt="2020-03-04T15:05:14.483" v="9283" actId="164"/>
          <ac:spMkLst>
            <pc:docMk/>
            <pc:sldMk cId="773321205" sldId="578"/>
            <ac:spMk id="51" creationId="{7E225FA1-6252-4FF9-BB1E-3AEC7FFB7F96}"/>
          </ac:spMkLst>
        </pc:spChg>
        <pc:spChg chg="add mod">
          <ac:chgData name="stephanie voss" userId="6785c3b0d69b5fb9" providerId="LiveId" clId="{58E2A34F-F942-47BA-A236-F09668BF4054}" dt="2020-03-04T15:05:14.483" v="9283" actId="164"/>
          <ac:spMkLst>
            <pc:docMk/>
            <pc:sldMk cId="773321205" sldId="578"/>
            <ac:spMk id="52" creationId="{74BE880F-0410-40BE-9B9F-EBB6D1785897}"/>
          </ac:spMkLst>
        </pc:spChg>
        <pc:spChg chg="add mod">
          <ac:chgData name="stephanie voss" userId="6785c3b0d69b5fb9" providerId="LiveId" clId="{58E2A34F-F942-47BA-A236-F09668BF4054}" dt="2020-03-04T15:05:14.483" v="9283" actId="164"/>
          <ac:spMkLst>
            <pc:docMk/>
            <pc:sldMk cId="773321205" sldId="578"/>
            <ac:spMk id="53" creationId="{A6EA9771-C61E-4535-B04C-453381FE42D2}"/>
          </ac:spMkLst>
        </pc:spChg>
        <pc:grpChg chg="add mod">
          <ac:chgData name="stephanie voss" userId="6785c3b0d69b5fb9" providerId="LiveId" clId="{58E2A34F-F942-47BA-A236-F09668BF4054}" dt="2020-03-04T15:05:14.483" v="9283" actId="164"/>
          <ac:grpSpMkLst>
            <pc:docMk/>
            <pc:sldMk cId="773321205" sldId="578"/>
            <ac:grpSpMk id="5" creationId="{4C13EE2C-5886-49B9-B689-7BA8C4D65DC9}"/>
          </ac:grpSpMkLst>
        </pc:grpChg>
      </pc:sldChg>
      <pc:sldChg chg="modSp add">
        <pc:chgData name="stephanie voss" userId="6785c3b0d69b5fb9" providerId="LiveId" clId="{58E2A34F-F942-47BA-A236-F09668BF4054}" dt="2020-03-04T15:38:13.068" v="10119" actId="1076"/>
        <pc:sldMkLst>
          <pc:docMk/>
          <pc:sldMk cId="3231521723" sldId="578"/>
        </pc:sldMkLst>
        <pc:spChg chg="mod">
          <ac:chgData name="stephanie voss" userId="6785c3b0d69b5fb9" providerId="LiveId" clId="{58E2A34F-F942-47BA-A236-F09668BF4054}" dt="2020-03-04T15:38:07.614" v="10118" actId="20577"/>
          <ac:spMkLst>
            <pc:docMk/>
            <pc:sldMk cId="3231521723" sldId="578"/>
            <ac:spMk id="7" creationId="{7B375520-975F-45EB-AFF1-9C440B16ACC2}"/>
          </ac:spMkLst>
        </pc:spChg>
        <pc:spChg chg="mod">
          <ac:chgData name="stephanie voss" userId="6785c3b0d69b5fb9" providerId="LiveId" clId="{58E2A34F-F942-47BA-A236-F09668BF4054}" dt="2020-03-04T15:38:13.068" v="10119" actId="1076"/>
          <ac:spMkLst>
            <pc:docMk/>
            <pc:sldMk cId="3231521723" sldId="578"/>
            <ac:spMk id="56" creationId="{09822BF7-24E0-4B20-B859-972E72843779}"/>
          </ac:spMkLst>
        </pc:spChg>
        <pc:grpChg chg="mod">
          <ac:chgData name="stephanie voss" userId="6785c3b0d69b5fb9" providerId="LiveId" clId="{58E2A34F-F942-47BA-A236-F09668BF4054}" dt="2020-03-04T15:38:13.068" v="10119" actId="1076"/>
          <ac:grpSpMkLst>
            <pc:docMk/>
            <pc:sldMk cId="3231521723" sldId="578"/>
            <ac:grpSpMk id="45" creationId="{BF18AB0D-2758-4471-A870-ABB077EDAF5E}"/>
          </ac:grpSpMkLst>
        </pc:grpChg>
      </pc:sldChg>
      <pc:sldChg chg="modSp add del">
        <pc:chgData name="stephanie voss" userId="6785c3b0d69b5fb9" providerId="LiveId" clId="{58E2A34F-F942-47BA-A236-F09668BF4054}" dt="2020-03-04T15:51:47.113" v="10471" actId="47"/>
        <pc:sldMkLst>
          <pc:docMk/>
          <pc:sldMk cId="842522606" sldId="579"/>
        </pc:sldMkLst>
        <pc:spChg chg="mod">
          <ac:chgData name="stephanie voss" userId="6785c3b0d69b5fb9" providerId="LiveId" clId="{58E2A34F-F942-47BA-A236-F09668BF4054}" dt="2020-03-04T15:47:43.781" v="10347" actId="20577"/>
          <ac:spMkLst>
            <pc:docMk/>
            <pc:sldMk cId="842522606" sldId="579"/>
            <ac:spMk id="2" creationId="{65A6078E-3226-497F-B3C0-DC8EC84658C0}"/>
          </ac:spMkLst>
        </pc:spChg>
        <pc:spChg chg="mod">
          <ac:chgData name="stephanie voss" userId="6785c3b0d69b5fb9" providerId="LiveId" clId="{58E2A34F-F942-47BA-A236-F09668BF4054}" dt="2020-03-04T15:50:54.271" v="10455" actId="21"/>
          <ac:spMkLst>
            <pc:docMk/>
            <pc:sldMk cId="842522606" sldId="579"/>
            <ac:spMk id="3" creationId="{21FCBB5E-3EE7-40DD-B9D9-CC2DA163FE78}"/>
          </ac:spMkLst>
        </pc:spChg>
      </pc:sldChg>
      <pc:sldChg chg="addSp delSp modSp add">
        <pc:chgData name="stephanie voss" userId="6785c3b0d69b5fb9" providerId="LiveId" clId="{58E2A34F-F942-47BA-A236-F09668BF4054}" dt="2020-03-04T16:13:41.735" v="11405" actId="20577"/>
        <pc:sldMkLst>
          <pc:docMk/>
          <pc:sldMk cId="2595856997" sldId="579"/>
        </pc:sldMkLst>
        <pc:spChg chg="mod">
          <ac:chgData name="stephanie voss" userId="6785c3b0d69b5fb9" providerId="LiveId" clId="{58E2A34F-F942-47BA-A236-F09668BF4054}" dt="2020-03-04T16:02:29.083" v="10761" actId="14100"/>
          <ac:spMkLst>
            <pc:docMk/>
            <pc:sldMk cId="2595856997" sldId="579"/>
            <ac:spMk id="2" creationId="{36BA13DB-FC26-4C73-A1FB-3FEA47C51DDC}"/>
          </ac:spMkLst>
        </pc:spChg>
        <pc:spChg chg="add del mod">
          <ac:chgData name="stephanie voss" userId="6785c3b0d69b5fb9" providerId="LiveId" clId="{58E2A34F-F942-47BA-A236-F09668BF4054}" dt="2020-03-04T16:11:43.419" v="11242" actId="478"/>
          <ac:spMkLst>
            <pc:docMk/>
            <pc:sldMk cId="2595856997" sldId="579"/>
            <ac:spMk id="3" creationId="{A36F568D-424F-4C11-B45F-FFA2641BB375}"/>
          </ac:spMkLst>
        </pc:spChg>
        <pc:spChg chg="add mod">
          <ac:chgData name="stephanie voss" userId="6785c3b0d69b5fb9" providerId="LiveId" clId="{58E2A34F-F942-47BA-A236-F09668BF4054}" dt="2020-03-04T16:06:58.969" v="11121" actId="164"/>
          <ac:spMkLst>
            <pc:docMk/>
            <pc:sldMk cId="2595856997" sldId="579"/>
            <ac:spMk id="5" creationId="{AAF97C37-4065-40BD-8D31-997DBBF946F0}"/>
          </ac:spMkLst>
        </pc:spChg>
        <pc:spChg chg="add mod">
          <ac:chgData name="stephanie voss" userId="6785c3b0d69b5fb9" providerId="LiveId" clId="{58E2A34F-F942-47BA-A236-F09668BF4054}" dt="2020-03-04T16:07:25.140" v="11127" actId="1076"/>
          <ac:spMkLst>
            <pc:docMk/>
            <pc:sldMk cId="2595856997" sldId="579"/>
            <ac:spMk id="7" creationId="{3CBDCC64-8889-4D41-8A0C-8197F9538F83}"/>
          </ac:spMkLst>
        </pc:spChg>
        <pc:spChg chg="mod">
          <ac:chgData name="stephanie voss" userId="6785c3b0d69b5fb9" providerId="LiveId" clId="{58E2A34F-F942-47BA-A236-F09668BF4054}" dt="2020-03-04T16:04:31.086" v="11043" actId="20577"/>
          <ac:spMkLst>
            <pc:docMk/>
            <pc:sldMk cId="2595856997" sldId="579"/>
            <ac:spMk id="9" creationId="{90C331CC-6F39-43B3-82A0-7AD7769D62ED}"/>
          </ac:spMkLst>
        </pc:spChg>
        <pc:spChg chg="add mod">
          <ac:chgData name="stephanie voss" userId="6785c3b0d69b5fb9" providerId="LiveId" clId="{58E2A34F-F942-47BA-A236-F09668BF4054}" dt="2020-03-04T16:06:58.969" v="11121" actId="164"/>
          <ac:spMkLst>
            <pc:docMk/>
            <pc:sldMk cId="2595856997" sldId="579"/>
            <ac:spMk id="10" creationId="{01240479-E16C-49C1-9BA6-B69AF35D3203}"/>
          </ac:spMkLst>
        </pc:spChg>
        <pc:spChg chg="del">
          <ac:chgData name="stephanie voss" userId="6785c3b0d69b5fb9" providerId="LiveId" clId="{58E2A34F-F942-47BA-A236-F09668BF4054}" dt="2020-03-04T16:02:39.846" v="10762" actId="478"/>
          <ac:spMkLst>
            <pc:docMk/>
            <pc:sldMk cId="2595856997" sldId="579"/>
            <ac:spMk id="11" creationId="{3C5F6FC2-FDD0-4011-8E7D-A2321B128041}"/>
          </ac:spMkLst>
        </pc:spChg>
        <pc:spChg chg="add mod">
          <ac:chgData name="stephanie voss" userId="6785c3b0d69b5fb9" providerId="LiveId" clId="{58E2A34F-F942-47BA-A236-F09668BF4054}" dt="2020-03-04T16:06:58.969" v="11121" actId="164"/>
          <ac:spMkLst>
            <pc:docMk/>
            <pc:sldMk cId="2595856997" sldId="579"/>
            <ac:spMk id="13" creationId="{14BCE7E5-12CA-4501-8676-8AC62A61B6E0}"/>
          </ac:spMkLst>
        </pc:spChg>
        <pc:spChg chg="add mod">
          <ac:chgData name="stephanie voss" userId="6785c3b0d69b5fb9" providerId="LiveId" clId="{58E2A34F-F942-47BA-A236-F09668BF4054}" dt="2020-03-04T16:06:58.969" v="11121" actId="164"/>
          <ac:spMkLst>
            <pc:docMk/>
            <pc:sldMk cId="2595856997" sldId="579"/>
            <ac:spMk id="14" creationId="{BBEA1FCE-4F93-4CD0-B441-A2CD61480CE7}"/>
          </ac:spMkLst>
        </pc:spChg>
        <pc:spChg chg="add mod">
          <ac:chgData name="stephanie voss" userId="6785c3b0d69b5fb9" providerId="LiveId" clId="{58E2A34F-F942-47BA-A236-F09668BF4054}" dt="2020-03-04T16:06:58.969" v="11121" actId="164"/>
          <ac:spMkLst>
            <pc:docMk/>
            <pc:sldMk cId="2595856997" sldId="579"/>
            <ac:spMk id="15" creationId="{B87938C9-80AB-4913-92F7-B42EE49A0FAC}"/>
          </ac:spMkLst>
        </pc:spChg>
        <pc:spChg chg="add mod">
          <ac:chgData name="stephanie voss" userId="6785c3b0d69b5fb9" providerId="LiveId" clId="{58E2A34F-F942-47BA-A236-F09668BF4054}" dt="2020-03-04T16:06:58.969" v="11121" actId="164"/>
          <ac:spMkLst>
            <pc:docMk/>
            <pc:sldMk cId="2595856997" sldId="579"/>
            <ac:spMk id="16" creationId="{22350A5B-1FAC-4B10-A064-4F52B4C65FE1}"/>
          </ac:spMkLst>
        </pc:spChg>
        <pc:spChg chg="add mod">
          <ac:chgData name="stephanie voss" userId="6785c3b0d69b5fb9" providerId="LiveId" clId="{58E2A34F-F942-47BA-A236-F09668BF4054}" dt="2020-03-04T16:06:58.969" v="11121" actId="164"/>
          <ac:spMkLst>
            <pc:docMk/>
            <pc:sldMk cId="2595856997" sldId="579"/>
            <ac:spMk id="17" creationId="{C1CD4F58-49E1-4E35-91FE-8DE85DCD21CE}"/>
          </ac:spMkLst>
        </pc:spChg>
        <pc:spChg chg="add mod">
          <ac:chgData name="stephanie voss" userId="6785c3b0d69b5fb9" providerId="LiveId" clId="{58E2A34F-F942-47BA-A236-F09668BF4054}" dt="2020-03-04T16:06:58.969" v="11121" actId="164"/>
          <ac:spMkLst>
            <pc:docMk/>
            <pc:sldMk cId="2595856997" sldId="579"/>
            <ac:spMk id="18" creationId="{3F9A95EB-7CEB-4F87-AC51-6B4F4582C4A5}"/>
          </ac:spMkLst>
        </pc:spChg>
        <pc:spChg chg="add mod">
          <ac:chgData name="stephanie voss" userId="6785c3b0d69b5fb9" providerId="LiveId" clId="{58E2A34F-F942-47BA-A236-F09668BF4054}" dt="2020-03-04T16:06:58.969" v="11121" actId="164"/>
          <ac:spMkLst>
            <pc:docMk/>
            <pc:sldMk cId="2595856997" sldId="579"/>
            <ac:spMk id="19" creationId="{1596D6A4-093C-4521-97AE-8E675598447B}"/>
          </ac:spMkLst>
        </pc:spChg>
        <pc:spChg chg="add mod">
          <ac:chgData name="stephanie voss" userId="6785c3b0d69b5fb9" providerId="LiveId" clId="{58E2A34F-F942-47BA-A236-F09668BF4054}" dt="2020-03-04T16:06:58.969" v="11121" actId="164"/>
          <ac:spMkLst>
            <pc:docMk/>
            <pc:sldMk cId="2595856997" sldId="579"/>
            <ac:spMk id="20" creationId="{6C76B762-703E-4A27-908A-A4556B521B27}"/>
          </ac:spMkLst>
        </pc:spChg>
        <pc:spChg chg="add mod">
          <ac:chgData name="stephanie voss" userId="6785c3b0d69b5fb9" providerId="LiveId" clId="{58E2A34F-F942-47BA-A236-F09668BF4054}" dt="2020-03-04T16:06:58.969" v="11121" actId="164"/>
          <ac:spMkLst>
            <pc:docMk/>
            <pc:sldMk cId="2595856997" sldId="579"/>
            <ac:spMk id="21" creationId="{913CF89F-40BC-402F-A9E6-3AFE7833036D}"/>
          </ac:spMkLst>
        </pc:spChg>
        <pc:spChg chg="add mod">
          <ac:chgData name="stephanie voss" userId="6785c3b0d69b5fb9" providerId="LiveId" clId="{58E2A34F-F942-47BA-A236-F09668BF4054}" dt="2020-03-04T16:06:58.969" v="11121" actId="164"/>
          <ac:spMkLst>
            <pc:docMk/>
            <pc:sldMk cId="2595856997" sldId="579"/>
            <ac:spMk id="22" creationId="{D2D95E81-F226-4428-B4D3-D62B2EAA1498}"/>
          </ac:spMkLst>
        </pc:spChg>
        <pc:spChg chg="add mod">
          <ac:chgData name="stephanie voss" userId="6785c3b0d69b5fb9" providerId="LiveId" clId="{58E2A34F-F942-47BA-A236-F09668BF4054}" dt="2020-03-04T16:06:58.969" v="11121" actId="164"/>
          <ac:spMkLst>
            <pc:docMk/>
            <pc:sldMk cId="2595856997" sldId="579"/>
            <ac:spMk id="23" creationId="{3998D528-D295-44FB-8573-6E149D2F5B8B}"/>
          </ac:spMkLst>
        </pc:spChg>
        <pc:spChg chg="add mod">
          <ac:chgData name="stephanie voss" userId="6785c3b0d69b5fb9" providerId="LiveId" clId="{58E2A34F-F942-47BA-A236-F09668BF4054}" dt="2020-03-04T16:06:58.969" v="11121" actId="164"/>
          <ac:spMkLst>
            <pc:docMk/>
            <pc:sldMk cId="2595856997" sldId="579"/>
            <ac:spMk id="24" creationId="{6871D22C-5888-410C-AED3-CA9972125BB3}"/>
          </ac:spMkLst>
        </pc:spChg>
        <pc:spChg chg="add mod">
          <ac:chgData name="stephanie voss" userId="6785c3b0d69b5fb9" providerId="LiveId" clId="{58E2A34F-F942-47BA-A236-F09668BF4054}" dt="2020-03-04T16:06:58.969" v="11121" actId="164"/>
          <ac:spMkLst>
            <pc:docMk/>
            <pc:sldMk cId="2595856997" sldId="579"/>
            <ac:spMk id="25" creationId="{82F69D35-8C24-412F-A19D-2B43299D0B52}"/>
          </ac:spMkLst>
        </pc:spChg>
        <pc:spChg chg="add mod">
          <ac:chgData name="stephanie voss" userId="6785c3b0d69b5fb9" providerId="LiveId" clId="{58E2A34F-F942-47BA-A236-F09668BF4054}" dt="2020-03-04T16:06:58.969" v="11121" actId="164"/>
          <ac:spMkLst>
            <pc:docMk/>
            <pc:sldMk cId="2595856997" sldId="579"/>
            <ac:spMk id="26" creationId="{F73F381A-938C-42AE-B6DB-8F5201D0DEE3}"/>
          </ac:spMkLst>
        </pc:spChg>
        <pc:spChg chg="add mod">
          <ac:chgData name="stephanie voss" userId="6785c3b0d69b5fb9" providerId="LiveId" clId="{58E2A34F-F942-47BA-A236-F09668BF4054}" dt="2020-03-04T16:08:03.051" v="11207" actId="14100"/>
          <ac:spMkLst>
            <pc:docMk/>
            <pc:sldMk cId="2595856997" sldId="579"/>
            <ac:spMk id="27" creationId="{F6896B0E-A35A-412F-9902-DA7F1CDEE6E0}"/>
          </ac:spMkLst>
        </pc:spChg>
        <pc:spChg chg="add del mod">
          <ac:chgData name="stephanie voss" userId="6785c3b0d69b5fb9" providerId="LiveId" clId="{58E2A34F-F942-47BA-A236-F09668BF4054}" dt="2020-03-04T16:11:42.954" v="11241" actId="11529"/>
          <ac:spMkLst>
            <pc:docMk/>
            <pc:sldMk cId="2595856997" sldId="579"/>
            <ac:spMk id="134" creationId="{30F4B9B4-E481-42E6-8279-BEFE6708262E}"/>
          </ac:spMkLst>
        </pc:spChg>
        <pc:spChg chg="add mod">
          <ac:chgData name="stephanie voss" userId="6785c3b0d69b5fb9" providerId="LiveId" clId="{58E2A34F-F942-47BA-A236-F09668BF4054}" dt="2020-03-04T16:13:41.735" v="11405" actId="20577"/>
          <ac:spMkLst>
            <pc:docMk/>
            <pc:sldMk cId="2595856997" sldId="579"/>
            <ac:spMk id="135" creationId="{E44FB71C-7276-4B39-8337-73B21FE38020}"/>
          </ac:spMkLst>
        </pc:spChg>
        <pc:grpChg chg="add mod">
          <ac:chgData name="stephanie voss" userId="6785c3b0d69b5fb9" providerId="LiveId" clId="{58E2A34F-F942-47BA-A236-F09668BF4054}" dt="2020-03-04T16:10:41.517" v="11224" actId="1076"/>
          <ac:grpSpMkLst>
            <pc:docMk/>
            <pc:sldMk cId="2595856997" sldId="579"/>
            <ac:grpSpMk id="6" creationId="{04275219-F274-42AD-9532-06F4383226F0}"/>
          </ac:grpSpMkLst>
        </pc:grpChg>
        <pc:grpChg chg="add mod">
          <ac:chgData name="stephanie voss" userId="6785c3b0d69b5fb9" providerId="LiveId" clId="{58E2A34F-F942-47BA-A236-F09668BF4054}" dt="2020-03-04T16:11:48.139" v="11243" actId="1076"/>
          <ac:grpSpMkLst>
            <pc:docMk/>
            <pc:sldMk cId="2595856997" sldId="579"/>
            <ac:grpSpMk id="32" creationId="{82542928-B597-4604-88AD-30647B0635B4}"/>
          </ac:grpSpMkLst>
        </pc:grpChg>
        <pc:grpChg chg="add mod">
          <ac:chgData name="stephanie voss" userId="6785c3b0d69b5fb9" providerId="LiveId" clId="{58E2A34F-F942-47BA-A236-F09668BF4054}" dt="2020-03-04T16:11:07.476" v="11236" actId="1076"/>
          <ac:grpSpMkLst>
            <pc:docMk/>
            <pc:sldMk cId="2595856997" sldId="579"/>
            <ac:grpSpMk id="49" creationId="{A414EA2E-DF1C-469D-B6E6-D2E16F5F4E12}"/>
          </ac:grpSpMkLst>
        </pc:grpChg>
        <pc:grpChg chg="add mod">
          <ac:chgData name="stephanie voss" userId="6785c3b0d69b5fb9" providerId="LiveId" clId="{58E2A34F-F942-47BA-A236-F09668BF4054}" dt="2020-03-04T16:10:54.340" v="11230" actId="1076"/>
          <ac:grpSpMkLst>
            <pc:docMk/>
            <pc:sldMk cId="2595856997" sldId="579"/>
            <ac:grpSpMk id="66" creationId="{09F2BBCD-948F-4958-AC6A-E8EAF4C8E70A}"/>
          </ac:grpSpMkLst>
        </pc:grpChg>
        <pc:grpChg chg="add mod">
          <ac:chgData name="stephanie voss" userId="6785c3b0d69b5fb9" providerId="LiveId" clId="{58E2A34F-F942-47BA-A236-F09668BF4054}" dt="2020-03-04T16:10:45.876" v="11226" actId="1076"/>
          <ac:grpSpMkLst>
            <pc:docMk/>
            <pc:sldMk cId="2595856997" sldId="579"/>
            <ac:grpSpMk id="83" creationId="{CD1CBF2F-8754-4290-B39F-402DDF104BC9}"/>
          </ac:grpSpMkLst>
        </pc:grpChg>
        <pc:grpChg chg="add mod">
          <ac:chgData name="stephanie voss" userId="6785c3b0d69b5fb9" providerId="LiveId" clId="{58E2A34F-F942-47BA-A236-F09668BF4054}" dt="2020-03-04T16:10:54.340" v="11230" actId="1076"/>
          <ac:grpSpMkLst>
            <pc:docMk/>
            <pc:sldMk cId="2595856997" sldId="579"/>
            <ac:grpSpMk id="100" creationId="{0C0257BF-FE06-472F-9E75-89E15231A998}"/>
          </ac:grpSpMkLst>
        </pc:grpChg>
        <pc:grpChg chg="add mod">
          <ac:chgData name="stephanie voss" userId="6785c3b0d69b5fb9" providerId="LiveId" clId="{58E2A34F-F942-47BA-A236-F09668BF4054}" dt="2020-03-04T16:11:07.476" v="11236" actId="1076"/>
          <ac:grpSpMkLst>
            <pc:docMk/>
            <pc:sldMk cId="2595856997" sldId="579"/>
            <ac:grpSpMk id="117" creationId="{E448092C-8F7A-4B26-A932-E678518C4B57}"/>
          </ac:grpSpMkLst>
        </pc:grpChg>
        <pc:picChg chg="del">
          <ac:chgData name="stephanie voss" userId="6785c3b0d69b5fb9" providerId="LiveId" clId="{58E2A34F-F942-47BA-A236-F09668BF4054}" dt="2020-03-04T16:02:20.347" v="10748" actId="478"/>
          <ac:picMkLst>
            <pc:docMk/>
            <pc:sldMk cId="2595856997" sldId="579"/>
            <ac:picMk id="8" creationId="{ED9E47D9-446A-4B96-B8FA-60B575ADBE34}"/>
          </ac:picMkLst>
        </pc:picChg>
        <pc:picChg chg="del">
          <ac:chgData name="stephanie voss" userId="6785c3b0d69b5fb9" providerId="LiveId" clId="{58E2A34F-F942-47BA-A236-F09668BF4054}" dt="2020-03-04T16:02:19.248" v="10747" actId="478"/>
          <ac:picMkLst>
            <pc:docMk/>
            <pc:sldMk cId="2595856997" sldId="579"/>
            <ac:picMk id="12" creationId="{8AB1BF31-3603-4C56-892A-44876746B784}"/>
          </ac:picMkLst>
        </pc:picChg>
        <pc:picChg chg="add mod">
          <ac:chgData name="stephanie voss" userId="6785c3b0d69b5fb9" providerId="LiveId" clId="{58E2A34F-F942-47BA-A236-F09668BF4054}" dt="2020-03-04T16:10:39.420" v="11223" actId="1076"/>
          <ac:picMkLst>
            <pc:docMk/>
            <pc:sldMk cId="2595856997" sldId="579"/>
            <ac:picMk id="29" creationId="{9FC4592B-EA70-4C95-8826-EE0B7A64D2B1}"/>
          </ac:picMkLst>
        </pc:picChg>
        <pc:picChg chg="add mod">
          <ac:chgData name="stephanie voss" userId="6785c3b0d69b5fb9" providerId="LiveId" clId="{58E2A34F-F942-47BA-A236-F09668BF4054}" dt="2020-03-04T16:11:02.643" v="11233" actId="1076"/>
          <ac:picMkLst>
            <pc:docMk/>
            <pc:sldMk cId="2595856997" sldId="579"/>
            <ac:picMk id="30" creationId="{573C191A-842E-48CD-842D-BF3379869E7F}"/>
          </ac:picMkLst>
        </pc:picChg>
        <pc:picChg chg="add mod">
          <ac:chgData name="stephanie voss" userId="6785c3b0d69b5fb9" providerId="LiveId" clId="{58E2A34F-F942-47BA-A236-F09668BF4054}" dt="2020-03-04T16:10:50.826" v="11229" actId="1076"/>
          <ac:picMkLst>
            <pc:docMk/>
            <pc:sldMk cId="2595856997" sldId="579"/>
            <ac:picMk id="31" creationId="{35AEA22E-A765-4AE6-B89F-673EF0C6A471}"/>
          </ac:picMkLst>
        </pc:picChg>
      </pc:sldChg>
      <pc:sldChg chg="addSp modSp add">
        <pc:chgData name="stephanie voss" userId="6785c3b0d69b5fb9" providerId="LiveId" clId="{58E2A34F-F942-47BA-A236-F09668BF4054}" dt="2020-03-04T16:36:04.938" v="13455" actId="1076"/>
        <pc:sldMkLst>
          <pc:docMk/>
          <pc:sldMk cId="1724626170" sldId="580"/>
        </pc:sldMkLst>
        <pc:spChg chg="mod">
          <ac:chgData name="stephanie voss" userId="6785c3b0d69b5fb9" providerId="LiveId" clId="{58E2A34F-F942-47BA-A236-F09668BF4054}" dt="2020-03-04T16:14:04.283" v="11423" actId="20577"/>
          <ac:spMkLst>
            <pc:docMk/>
            <pc:sldMk cId="1724626170" sldId="580"/>
            <ac:spMk id="2" creationId="{110DC46B-EA5F-469A-9962-FD6BB93BA928}"/>
          </ac:spMkLst>
        </pc:spChg>
        <pc:spChg chg="mod">
          <ac:chgData name="stephanie voss" userId="6785c3b0d69b5fb9" providerId="LiveId" clId="{58E2A34F-F942-47BA-A236-F09668BF4054}" dt="2020-03-04T16:23:47.558" v="12227" actId="20577"/>
          <ac:spMkLst>
            <pc:docMk/>
            <pc:sldMk cId="1724626170" sldId="580"/>
            <ac:spMk id="3" creationId="{08B16335-0AB2-4C7E-A64F-1CBFA8F4A49C}"/>
          </ac:spMkLst>
        </pc:spChg>
        <pc:spChg chg="add mod">
          <ac:chgData name="stephanie voss" userId="6785c3b0d69b5fb9" providerId="LiveId" clId="{58E2A34F-F942-47BA-A236-F09668BF4054}" dt="2020-03-04T16:20:30.331" v="12048" actId="1076"/>
          <ac:spMkLst>
            <pc:docMk/>
            <pc:sldMk cId="1724626170" sldId="580"/>
            <ac:spMk id="9" creationId="{899B7712-7F39-4DD3-90A1-C9A0CC572DC9}"/>
          </ac:spMkLst>
        </pc:spChg>
        <pc:spChg chg="add mod">
          <ac:chgData name="stephanie voss" userId="6785c3b0d69b5fb9" providerId="LiveId" clId="{58E2A34F-F942-47BA-A236-F09668BF4054}" dt="2020-03-04T16:20:24.979" v="12047" actId="1076"/>
          <ac:spMkLst>
            <pc:docMk/>
            <pc:sldMk cId="1724626170" sldId="580"/>
            <ac:spMk id="10" creationId="{18487BA1-F82B-4980-B1EC-F8AEBAC3E4DF}"/>
          </ac:spMkLst>
        </pc:spChg>
        <pc:spChg chg="add mod">
          <ac:chgData name="stephanie voss" userId="6785c3b0d69b5fb9" providerId="LiveId" clId="{58E2A34F-F942-47BA-A236-F09668BF4054}" dt="2020-03-04T16:20:24.979" v="12047" actId="1076"/>
          <ac:spMkLst>
            <pc:docMk/>
            <pc:sldMk cId="1724626170" sldId="580"/>
            <ac:spMk id="11" creationId="{DCA30133-833C-4E78-AAFC-F28B7A2BA6D7}"/>
          </ac:spMkLst>
        </pc:spChg>
        <pc:spChg chg="add mod">
          <ac:chgData name="stephanie voss" userId="6785c3b0d69b5fb9" providerId="LiveId" clId="{58E2A34F-F942-47BA-A236-F09668BF4054}" dt="2020-03-04T16:20:24.979" v="12047" actId="1076"/>
          <ac:spMkLst>
            <pc:docMk/>
            <pc:sldMk cId="1724626170" sldId="580"/>
            <ac:spMk id="12" creationId="{D52A8395-6BC0-409E-B8FD-CCA7159BF032}"/>
          </ac:spMkLst>
        </pc:spChg>
        <pc:spChg chg="add mod">
          <ac:chgData name="stephanie voss" userId="6785c3b0d69b5fb9" providerId="LiveId" clId="{58E2A34F-F942-47BA-A236-F09668BF4054}" dt="2020-03-04T16:36:04.938" v="13455" actId="1076"/>
          <ac:spMkLst>
            <pc:docMk/>
            <pc:sldMk cId="1724626170" sldId="580"/>
            <ac:spMk id="13" creationId="{081ACA1E-5170-4779-A32D-C634BB8BAB91}"/>
          </ac:spMkLst>
        </pc:spChg>
        <pc:spChg chg="add mod">
          <ac:chgData name="stephanie voss" userId="6785c3b0d69b5fb9" providerId="LiveId" clId="{58E2A34F-F942-47BA-A236-F09668BF4054}" dt="2020-03-04T16:36:04.938" v="13455" actId="1076"/>
          <ac:spMkLst>
            <pc:docMk/>
            <pc:sldMk cId="1724626170" sldId="580"/>
            <ac:spMk id="14" creationId="{40F057A7-E7E3-4DA1-94D9-871C8FB60391}"/>
          </ac:spMkLst>
        </pc:spChg>
        <pc:spChg chg="add mod">
          <ac:chgData name="stephanie voss" userId="6785c3b0d69b5fb9" providerId="LiveId" clId="{58E2A34F-F942-47BA-A236-F09668BF4054}" dt="2020-03-04T16:36:04.938" v="13455" actId="1076"/>
          <ac:spMkLst>
            <pc:docMk/>
            <pc:sldMk cId="1724626170" sldId="580"/>
            <ac:spMk id="15" creationId="{317C23CC-1C1A-4A97-8411-A5C8181D8D63}"/>
          </ac:spMkLst>
        </pc:spChg>
        <pc:spChg chg="add mod">
          <ac:chgData name="stephanie voss" userId="6785c3b0d69b5fb9" providerId="LiveId" clId="{58E2A34F-F942-47BA-A236-F09668BF4054}" dt="2020-03-04T16:36:04.938" v="13455" actId="1076"/>
          <ac:spMkLst>
            <pc:docMk/>
            <pc:sldMk cId="1724626170" sldId="580"/>
            <ac:spMk id="16" creationId="{37CA4EFA-7F87-46F2-B599-BC2C108B9B29}"/>
          </ac:spMkLst>
        </pc:spChg>
        <pc:picChg chg="add mod">
          <ac:chgData name="stephanie voss" userId="6785c3b0d69b5fb9" providerId="LiveId" clId="{58E2A34F-F942-47BA-A236-F09668BF4054}" dt="2020-03-04T16:20:30.331" v="12048" actId="1076"/>
          <ac:picMkLst>
            <pc:docMk/>
            <pc:sldMk cId="1724626170" sldId="580"/>
            <ac:picMk id="5" creationId="{FE1D99B8-7C7B-4145-A9D2-8D70A7B15390}"/>
          </ac:picMkLst>
        </pc:picChg>
        <pc:picChg chg="add mod">
          <ac:chgData name="stephanie voss" userId="6785c3b0d69b5fb9" providerId="LiveId" clId="{58E2A34F-F942-47BA-A236-F09668BF4054}" dt="2020-03-04T16:20:24.979" v="12047" actId="1076"/>
          <ac:picMkLst>
            <pc:docMk/>
            <pc:sldMk cId="1724626170" sldId="580"/>
            <ac:picMk id="6" creationId="{D4BC77CF-99E0-4645-BEFF-E4EE11F94B2A}"/>
          </ac:picMkLst>
        </pc:picChg>
        <pc:picChg chg="add mod">
          <ac:chgData name="stephanie voss" userId="6785c3b0d69b5fb9" providerId="LiveId" clId="{58E2A34F-F942-47BA-A236-F09668BF4054}" dt="2020-03-04T16:20:24.979" v="12047" actId="1076"/>
          <ac:picMkLst>
            <pc:docMk/>
            <pc:sldMk cId="1724626170" sldId="580"/>
            <ac:picMk id="7" creationId="{3D99DF25-366F-474A-ABC0-73B006C9A2AD}"/>
          </ac:picMkLst>
        </pc:picChg>
        <pc:picChg chg="add mod">
          <ac:chgData name="stephanie voss" userId="6785c3b0d69b5fb9" providerId="LiveId" clId="{58E2A34F-F942-47BA-A236-F09668BF4054}" dt="2020-03-04T16:20:24.979" v="12047" actId="1076"/>
          <ac:picMkLst>
            <pc:docMk/>
            <pc:sldMk cId="1724626170" sldId="580"/>
            <ac:picMk id="8" creationId="{C414648B-3430-41A0-A26E-6DDB8A2C6069}"/>
          </ac:picMkLst>
        </pc:picChg>
      </pc:sldChg>
      <pc:sldChg chg="addSp delSp modSp add modNotesTx">
        <pc:chgData name="stephanie voss" userId="6785c3b0d69b5fb9" providerId="LiveId" clId="{58E2A34F-F942-47BA-A236-F09668BF4054}" dt="2020-03-04T16:36:07.536" v="13456"/>
        <pc:sldMkLst>
          <pc:docMk/>
          <pc:sldMk cId="72568007" sldId="581"/>
        </pc:sldMkLst>
        <pc:spChg chg="mod">
          <ac:chgData name="stephanie voss" userId="6785c3b0d69b5fb9" providerId="LiveId" clId="{58E2A34F-F942-47BA-A236-F09668BF4054}" dt="2020-03-04T16:24:34.006" v="12267" actId="20577"/>
          <ac:spMkLst>
            <pc:docMk/>
            <pc:sldMk cId="72568007" sldId="581"/>
            <ac:spMk id="2" creationId="{110DC46B-EA5F-469A-9962-FD6BB93BA928}"/>
          </ac:spMkLst>
        </pc:spChg>
        <pc:spChg chg="mod">
          <ac:chgData name="stephanie voss" userId="6785c3b0d69b5fb9" providerId="LiveId" clId="{58E2A34F-F942-47BA-A236-F09668BF4054}" dt="2020-03-04T16:30:33.696" v="12919" actId="20577"/>
          <ac:spMkLst>
            <pc:docMk/>
            <pc:sldMk cId="72568007" sldId="581"/>
            <ac:spMk id="3" creationId="{08B16335-0AB2-4C7E-A64F-1CBFA8F4A49C}"/>
          </ac:spMkLst>
        </pc:spChg>
        <pc:spChg chg="add del mod">
          <ac:chgData name="stephanie voss" userId="6785c3b0d69b5fb9" providerId="LiveId" clId="{58E2A34F-F942-47BA-A236-F09668BF4054}" dt="2020-03-04T16:25:52.738" v="12273" actId="478"/>
          <ac:spMkLst>
            <pc:docMk/>
            <pc:sldMk cId="72568007" sldId="581"/>
            <ac:spMk id="13" creationId="{081ACA1E-5170-4779-A32D-C634BB8BAB91}"/>
          </ac:spMkLst>
        </pc:spChg>
        <pc:spChg chg="add del mod">
          <ac:chgData name="stephanie voss" userId="6785c3b0d69b5fb9" providerId="LiveId" clId="{58E2A34F-F942-47BA-A236-F09668BF4054}" dt="2020-03-04T16:25:52.738" v="12273" actId="478"/>
          <ac:spMkLst>
            <pc:docMk/>
            <pc:sldMk cId="72568007" sldId="581"/>
            <ac:spMk id="14" creationId="{40F057A7-E7E3-4DA1-94D9-871C8FB60391}"/>
          </ac:spMkLst>
        </pc:spChg>
        <pc:spChg chg="del mod">
          <ac:chgData name="stephanie voss" userId="6785c3b0d69b5fb9" providerId="LiveId" clId="{58E2A34F-F942-47BA-A236-F09668BF4054}" dt="2020-03-04T16:25:52.738" v="12273" actId="478"/>
          <ac:spMkLst>
            <pc:docMk/>
            <pc:sldMk cId="72568007" sldId="581"/>
            <ac:spMk id="15" creationId="{317C23CC-1C1A-4A97-8411-A5C8181D8D63}"/>
          </ac:spMkLst>
        </pc:spChg>
        <pc:spChg chg="del mod">
          <ac:chgData name="stephanie voss" userId="6785c3b0d69b5fb9" providerId="LiveId" clId="{58E2A34F-F942-47BA-A236-F09668BF4054}" dt="2020-03-04T16:25:52.738" v="12273" actId="478"/>
          <ac:spMkLst>
            <pc:docMk/>
            <pc:sldMk cId="72568007" sldId="581"/>
            <ac:spMk id="16" creationId="{37CA4EFA-7F87-46F2-B599-BC2C108B9B29}"/>
          </ac:spMkLst>
        </pc:spChg>
        <pc:spChg chg="add mod">
          <ac:chgData name="stephanie voss" userId="6785c3b0d69b5fb9" providerId="LiveId" clId="{58E2A34F-F942-47BA-A236-F09668BF4054}" dt="2020-03-04T16:25:58.250" v="12274" actId="1076"/>
          <ac:spMkLst>
            <pc:docMk/>
            <pc:sldMk cId="72568007" sldId="581"/>
            <ac:spMk id="18" creationId="{698FBEED-3A07-4F43-9BEA-95D60F86DCE1}"/>
          </ac:spMkLst>
        </pc:spChg>
        <pc:spChg chg="add mod">
          <ac:chgData name="stephanie voss" userId="6785c3b0d69b5fb9" providerId="LiveId" clId="{58E2A34F-F942-47BA-A236-F09668BF4054}" dt="2020-03-04T16:29:23.146" v="12869" actId="20577"/>
          <ac:spMkLst>
            <pc:docMk/>
            <pc:sldMk cId="72568007" sldId="581"/>
            <ac:spMk id="27" creationId="{69603476-8A96-49D0-85DB-2ABF14D5D6B8}"/>
          </ac:spMkLst>
        </pc:spChg>
        <pc:spChg chg="add">
          <ac:chgData name="stephanie voss" userId="6785c3b0d69b5fb9" providerId="LiveId" clId="{58E2A34F-F942-47BA-A236-F09668BF4054}" dt="2020-03-04T16:29:08.200" v="12862"/>
          <ac:spMkLst>
            <pc:docMk/>
            <pc:sldMk cId="72568007" sldId="581"/>
            <ac:spMk id="28" creationId="{7CBC431B-86F4-4EF6-B6A6-8C59A885ACBC}"/>
          </ac:spMkLst>
        </pc:spChg>
        <pc:spChg chg="add mod">
          <ac:chgData name="stephanie voss" userId="6785c3b0d69b5fb9" providerId="LiveId" clId="{58E2A34F-F942-47BA-A236-F09668BF4054}" dt="2020-03-04T16:29:20.811" v="12867" actId="20577"/>
          <ac:spMkLst>
            <pc:docMk/>
            <pc:sldMk cId="72568007" sldId="581"/>
            <ac:spMk id="29" creationId="{294C5144-6948-4520-856A-75FA7489EC9E}"/>
          </ac:spMkLst>
        </pc:spChg>
        <pc:spChg chg="add del">
          <ac:chgData name="stephanie voss" userId="6785c3b0d69b5fb9" providerId="LiveId" clId="{58E2A34F-F942-47BA-A236-F09668BF4054}" dt="2020-03-04T16:33:10.114" v="13176" actId="478"/>
          <ac:spMkLst>
            <pc:docMk/>
            <pc:sldMk cId="72568007" sldId="581"/>
            <ac:spMk id="30" creationId="{7B50A62F-A002-4D1B-A57D-687E29F451AC}"/>
          </ac:spMkLst>
        </pc:spChg>
        <pc:spChg chg="add">
          <ac:chgData name="stephanie voss" userId="6785c3b0d69b5fb9" providerId="LiveId" clId="{58E2A34F-F942-47BA-A236-F09668BF4054}" dt="2020-03-04T16:36:07.536" v="13456"/>
          <ac:spMkLst>
            <pc:docMk/>
            <pc:sldMk cId="72568007" sldId="581"/>
            <ac:spMk id="31" creationId="{817CBED6-C5C0-4746-92F6-80E5907A5166}"/>
          </ac:spMkLst>
        </pc:spChg>
        <pc:spChg chg="add">
          <ac:chgData name="stephanie voss" userId="6785c3b0d69b5fb9" providerId="LiveId" clId="{58E2A34F-F942-47BA-A236-F09668BF4054}" dt="2020-03-04T16:36:07.536" v="13456"/>
          <ac:spMkLst>
            <pc:docMk/>
            <pc:sldMk cId="72568007" sldId="581"/>
            <ac:spMk id="32" creationId="{33EBF4A0-6DBD-49D8-8518-E10BD4E507EA}"/>
          </ac:spMkLst>
        </pc:spChg>
        <pc:spChg chg="add">
          <ac:chgData name="stephanie voss" userId="6785c3b0d69b5fb9" providerId="LiveId" clId="{58E2A34F-F942-47BA-A236-F09668BF4054}" dt="2020-03-04T16:36:07.536" v="13456"/>
          <ac:spMkLst>
            <pc:docMk/>
            <pc:sldMk cId="72568007" sldId="581"/>
            <ac:spMk id="33" creationId="{A610871C-355F-4573-AFBE-7592C7E6B63D}"/>
          </ac:spMkLst>
        </pc:spChg>
        <pc:spChg chg="add">
          <ac:chgData name="stephanie voss" userId="6785c3b0d69b5fb9" providerId="LiveId" clId="{58E2A34F-F942-47BA-A236-F09668BF4054}" dt="2020-03-04T16:36:07.536" v="13456"/>
          <ac:spMkLst>
            <pc:docMk/>
            <pc:sldMk cId="72568007" sldId="581"/>
            <ac:spMk id="34" creationId="{9C019461-66C7-4222-BFEF-6CB5196AE7C5}"/>
          </ac:spMkLst>
        </pc:spChg>
        <pc:picChg chg="add mod">
          <ac:chgData name="stephanie voss" userId="6785c3b0d69b5fb9" providerId="LiveId" clId="{58E2A34F-F942-47BA-A236-F09668BF4054}" dt="2020-03-04T16:25:58.250" v="12274" actId="1076"/>
          <ac:picMkLst>
            <pc:docMk/>
            <pc:sldMk cId="72568007" sldId="581"/>
            <ac:picMk id="17" creationId="{C92E6EAA-2244-4CDC-AC6B-E156B7A6391D}"/>
          </ac:picMkLst>
        </pc:picChg>
        <pc:cxnChg chg="add mod">
          <ac:chgData name="stephanie voss" userId="6785c3b0d69b5fb9" providerId="LiveId" clId="{58E2A34F-F942-47BA-A236-F09668BF4054}" dt="2020-03-04T16:26:05.322" v="12275" actId="11529"/>
          <ac:cxnSpMkLst>
            <pc:docMk/>
            <pc:sldMk cId="72568007" sldId="581"/>
            <ac:cxnSpMk id="20" creationId="{3A3A5419-B5B4-47E2-A41D-93F3F0B9404C}"/>
          </ac:cxnSpMkLst>
        </pc:cxnChg>
        <pc:cxnChg chg="add mod">
          <ac:chgData name="stephanie voss" userId="6785c3b0d69b5fb9" providerId="LiveId" clId="{58E2A34F-F942-47BA-A236-F09668BF4054}" dt="2020-03-04T16:26:10.146" v="12279" actId="14100"/>
          <ac:cxnSpMkLst>
            <pc:docMk/>
            <pc:sldMk cId="72568007" sldId="581"/>
            <ac:cxnSpMk id="21" creationId="{BF7549D7-2CEB-4DE9-90DD-86AE6DA5077B}"/>
          </ac:cxnSpMkLst>
        </pc:cxnChg>
        <pc:cxnChg chg="add mod">
          <ac:chgData name="stephanie voss" userId="6785c3b0d69b5fb9" providerId="LiveId" clId="{58E2A34F-F942-47BA-A236-F09668BF4054}" dt="2020-03-04T16:26:15.617" v="12282" actId="14100"/>
          <ac:cxnSpMkLst>
            <pc:docMk/>
            <pc:sldMk cId="72568007" sldId="581"/>
            <ac:cxnSpMk id="24" creationId="{3D007206-31BC-4867-9728-A34E44C3A627}"/>
          </ac:cxnSpMkLst>
        </pc:cxnChg>
      </pc:sldChg>
      <pc:sldChg chg="addSp delSp modSp add">
        <pc:chgData name="stephanie voss" userId="6785c3b0d69b5fb9" providerId="LiveId" clId="{58E2A34F-F942-47BA-A236-F09668BF4054}" dt="2020-03-04T16:41:35.440" v="14079" actId="164"/>
        <pc:sldMkLst>
          <pc:docMk/>
          <pc:sldMk cId="1385634829" sldId="582"/>
        </pc:sldMkLst>
        <pc:spChg chg="mod">
          <ac:chgData name="stephanie voss" userId="6785c3b0d69b5fb9" providerId="LiveId" clId="{58E2A34F-F942-47BA-A236-F09668BF4054}" dt="2020-03-04T16:33:20.310" v="13184" actId="20577"/>
          <ac:spMkLst>
            <pc:docMk/>
            <pc:sldMk cId="1385634829" sldId="582"/>
            <ac:spMk id="2" creationId="{110DC46B-EA5F-469A-9962-FD6BB93BA928}"/>
          </ac:spMkLst>
        </pc:spChg>
        <pc:spChg chg="mod">
          <ac:chgData name="stephanie voss" userId="6785c3b0d69b5fb9" providerId="LiveId" clId="{58E2A34F-F942-47BA-A236-F09668BF4054}" dt="2020-03-04T16:41:21.865" v="14077" actId="20577"/>
          <ac:spMkLst>
            <pc:docMk/>
            <pc:sldMk cId="1385634829" sldId="582"/>
            <ac:spMk id="3" creationId="{08B16335-0AB2-4C7E-A64F-1CBFA8F4A49C}"/>
          </ac:spMkLst>
        </pc:spChg>
        <pc:spChg chg="mod">
          <ac:chgData name="stephanie voss" userId="6785c3b0d69b5fb9" providerId="LiveId" clId="{58E2A34F-F942-47BA-A236-F09668BF4054}" dt="2020-03-04T16:41:35.440" v="14079" actId="164"/>
          <ac:spMkLst>
            <pc:docMk/>
            <pc:sldMk cId="1385634829" sldId="582"/>
            <ac:spMk id="9" creationId="{899B7712-7F39-4DD3-90A1-C9A0CC572DC9}"/>
          </ac:spMkLst>
        </pc:spChg>
        <pc:spChg chg="mod">
          <ac:chgData name="stephanie voss" userId="6785c3b0d69b5fb9" providerId="LiveId" clId="{58E2A34F-F942-47BA-A236-F09668BF4054}" dt="2020-03-04T16:41:35.440" v="14079" actId="164"/>
          <ac:spMkLst>
            <pc:docMk/>
            <pc:sldMk cId="1385634829" sldId="582"/>
            <ac:spMk id="10" creationId="{18487BA1-F82B-4980-B1EC-F8AEBAC3E4DF}"/>
          </ac:spMkLst>
        </pc:spChg>
        <pc:spChg chg="mod">
          <ac:chgData name="stephanie voss" userId="6785c3b0d69b5fb9" providerId="LiveId" clId="{58E2A34F-F942-47BA-A236-F09668BF4054}" dt="2020-03-04T16:41:35.440" v="14079" actId="164"/>
          <ac:spMkLst>
            <pc:docMk/>
            <pc:sldMk cId="1385634829" sldId="582"/>
            <ac:spMk id="11" creationId="{DCA30133-833C-4E78-AAFC-F28B7A2BA6D7}"/>
          </ac:spMkLst>
        </pc:spChg>
        <pc:spChg chg="mod">
          <ac:chgData name="stephanie voss" userId="6785c3b0d69b5fb9" providerId="LiveId" clId="{58E2A34F-F942-47BA-A236-F09668BF4054}" dt="2020-03-04T16:41:35.440" v="14079" actId="164"/>
          <ac:spMkLst>
            <pc:docMk/>
            <pc:sldMk cId="1385634829" sldId="582"/>
            <ac:spMk id="12" creationId="{D52A8395-6BC0-409E-B8FD-CCA7159BF032}"/>
          </ac:spMkLst>
        </pc:spChg>
        <pc:spChg chg="mod">
          <ac:chgData name="stephanie voss" userId="6785c3b0d69b5fb9" providerId="LiveId" clId="{58E2A34F-F942-47BA-A236-F09668BF4054}" dt="2020-03-04T16:41:35.440" v="14079" actId="164"/>
          <ac:spMkLst>
            <pc:docMk/>
            <pc:sldMk cId="1385634829" sldId="582"/>
            <ac:spMk id="18" creationId="{698FBEED-3A07-4F43-9BEA-95D60F86DCE1}"/>
          </ac:spMkLst>
        </pc:spChg>
        <pc:spChg chg="mod">
          <ac:chgData name="stephanie voss" userId="6785c3b0d69b5fb9" providerId="LiveId" clId="{58E2A34F-F942-47BA-A236-F09668BF4054}" dt="2020-03-04T16:41:35.440" v="14079" actId="164"/>
          <ac:spMkLst>
            <pc:docMk/>
            <pc:sldMk cId="1385634829" sldId="582"/>
            <ac:spMk id="27" creationId="{69603476-8A96-49D0-85DB-2ABF14D5D6B8}"/>
          </ac:spMkLst>
        </pc:spChg>
        <pc:spChg chg="mod">
          <ac:chgData name="stephanie voss" userId="6785c3b0d69b5fb9" providerId="LiveId" clId="{58E2A34F-F942-47BA-A236-F09668BF4054}" dt="2020-03-04T16:41:35.440" v="14079" actId="164"/>
          <ac:spMkLst>
            <pc:docMk/>
            <pc:sldMk cId="1385634829" sldId="582"/>
            <ac:spMk id="28" creationId="{7CBC431B-86F4-4EF6-B6A6-8C59A885ACBC}"/>
          </ac:spMkLst>
        </pc:spChg>
        <pc:spChg chg="del">
          <ac:chgData name="stephanie voss" userId="6785c3b0d69b5fb9" providerId="LiveId" clId="{58E2A34F-F942-47BA-A236-F09668BF4054}" dt="2020-03-04T16:33:33.002" v="13186" actId="478"/>
          <ac:spMkLst>
            <pc:docMk/>
            <pc:sldMk cId="1385634829" sldId="582"/>
            <ac:spMk id="29" creationId="{294C5144-6948-4520-856A-75FA7489EC9E}"/>
          </ac:spMkLst>
        </pc:spChg>
        <pc:spChg chg="del">
          <ac:chgData name="stephanie voss" userId="6785c3b0d69b5fb9" providerId="LiveId" clId="{58E2A34F-F942-47BA-A236-F09668BF4054}" dt="2020-03-04T16:33:16.419" v="13177" actId="478"/>
          <ac:spMkLst>
            <pc:docMk/>
            <pc:sldMk cId="1385634829" sldId="582"/>
            <ac:spMk id="30" creationId="{7B50A62F-A002-4D1B-A57D-687E29F451AC}"/>
          </ac:spMkLst>
        </pc:spChg>
        <pc:spChg chg="add mod">
          <ac:chgData name="stephanie voss" userId="6785c3b0d69b5fb9" providerId="LiveId" clId="{58E2A34F-F942-47BA-A236-F09668BF4054}" dt="2020-03-04T16:41:35.440" v="14079" actId="164"/>
          <ac:spMkLst>
            <pc:docMk/>
            <pc:sldMk cId="1385634829" sldId="582"/>
            <ac:spMk id="35" creationId="{FF6F0AD4-1192-4AAC-8CB1-D83F4F492D20}"/>
          </ac:spMkLst>
        </pc:spChg>
        <pc:spChg chg="add mod">
          <ac:chgData name="stephanie voss" userId="6785c3b0d69b5fb9" providerId="LiveId" clId="{58E2A34F-F942-47BA-A236-F09668BF4054}" dt="2020-03-04T16:41:35.440" v="14079" actId="164"/>
          <ac:spMkLst>
            <pc:docMk/>
            <pc:sldMk cId="1385634829" sldId="582"/>
            <ac:spMk id="36" creationId="{DC86844E-3E9E-4D0E-83AF-16FEFAE90E91}"/>
          </ac:spMkLst>
        </pc:spChg>
        <pc:spChg chg="add mod">
          <ac:chgData name="stephanie voss" userId="6785c3b0d69b5fb9" providerId="LiveId" clId="{58E2A34F-F942-47BA-A236-F09668BF4054}" dt="2020-03-04T16:41:35.440" v="14079" actId="164"/>
          <ac:spMkLst>
            <pc:docMk/>
            <pc:sldMk cId="1385634829" sldId="582"/>
            <ac:spMk id="37" creationId="{83C5BB3D-9429-4EB7-B65D-EA98041E724E}"/>
          </ac:spMkLst>
        </pc:spChg>
        <pc:spChg chg="add mod">
          <ac:chgData name="stephanie voss" userId="6785c3b0d69b5fb9" providerId="LiveId" clId="{58E2A34F-F942-47BA-A236-F09668BF4054}" dt="2020-03-04T16:41:35.440" v="14079" actId="164"/>
          <ac:spMkLst>
            <pc:docMk/>
            <pc:sldMk cId="1385634829" sldId="582"/>
            <ac:spMk id="38" creationId="{24048470-8867-4139-B3D9-C9B18CD66A42}"/>
          </ac:spMkLst>
        </pc:spChg>
        <pc:spChg chg="add mod">
          <ac:chgData name="stephanie voss" userId="6785c3b0d69b5fb9" providerId="LiveId" clId="{58E2A34F-F942-47BA-A236-F09668BF4054}" dt="2020-03-04T16:41:35.440" v="14079" actId="164"/>
          <ac:spMkLst>
            <pc:docMk/>
            <pc:sldMk cId="1385634829" sldId="582"/>
            <ac:spMk id="39" creationId="{3A96CBCC-A720-451E-B33A-BD45D5CBD9F6}"/>
          </ac:spMkLst>
        </pc:spChg>
        <pc:spChg chg="add mod">
          <ac:chgData name="stephanie voss" userId="6785c3b0d69b5fb9" providerId="LiveId" clId="{58E2A34F-F942-47BA-A236-F09668BF4054}" dt="2020-03-04T16:41:35.440" v="14079" actId="164"/>
          <ac:spMkLst>
            <pc:docMk/>
            <pc:sldMk cId="1385634829" sldId="582"/>
            <ac:spMk id="40" creationId="{C1C90225-80A5-4A43-ABD4-6ABE463DA3BF}"/>
          </ac:spMkLst>
        </pc:spChg>
        <pc:spChg chg="add mod">
          <ac:chgData name="stephanie voss" userId="6785c3b0d69b5fb9" providerId="LiveId" clId="{58E2A34F-F942-47BA-A236-F09668BF4054}" dt="2020-03-04T16:41:35.440" v="14079" actId="164"/>
          <ac:spMkLst>
            <pc:docMk/>
            <pc:sldMk cId="1385634829" sldId="582"/>
            <ac:spMk id="41" creationId="{0853C9F2-EE23-48C4-B99A-CCB90FB69E3B}"/>
          </ac:spMkLst>
        </pc:spChg>
        <pc:spChg chg="add mod">
          <ac:chgData name="stephanie voss" userId="6785c3b0d69b5fb9" providerId="LiveId" clId="{58E2A34F-F942-47BA-A236-F09668BF4054}" dt="2020-03-04T16:41:35.440" v="14079" actId="164"/>
          <ac:spMkLst>
            <pc:docMk/>
            <pc:sldMk cId="1385634829" sldId="582"/>
            <ac:spMk id="42" creationId="{E8DE4460-A4EA-4A4C-9C91-F57BFF679EEA}"/>
          </ac:spMkLst>
        </pc:spChg>
        <pc:spChg chg="add mod">
          <ac:chgData name="stephanie voss" userId="6785c3b0d69b5fb9" providerId="LiveId" clId="{58E2A34F-F942-47BA-A236-F09668BF4054}" dt="2020-03-04T16:41:35.440" v="14079" actId="164"/>
          <ac:spMkLst>
            <pc:docMk/>
            <pc:sldMk cId="1385634829" sldId="582"/>
            <ac:spMk id="43" creationId="{69BB5B1D-7F59-4980-B7B0-BC6E904CC2D1}"/>
          </ac:spMkLst>
        </pc:spChg>
        <pc:spChg chg="add mod">
          <ac:chgData name="stephanie voss" userId="6785c3b0d69b5fb9" providerId="LiveId" clId="{58E2A34F-F942-47BA-A236-F09668BF4054}" dt="2020-03-04T16:41:35.440" v="14079" actId="164"/>
          <ac:spMkLst>
            <pc:docMk/>
            <pc:sldMk cId="1385634829" sldId="582"/>
            <ac:spMk id="44" creationId="{517C1B0D-B8B6-46D2-ABAA-7BBF29597D2F}"/>
          </ac:spMkLst>
        </pc:spChg>
        <pc:grpChg chg="add mod">
          <ac:chgData name="stephanie voss" userId="6785c3b0d69b5fb9" providerId="LiveId" clId="{58E2A34F-F942-47BA-A236-F09668BF4054}" dt="2020-03-04T16:41:35.440" v="14079" actId="164"/>
          <ac:grpSpMkLst>
            <pc:docMk/>
            <pc:sldMk cId="1385634829" sldId="582"/>
            <ac:grpSpMk id="45" creationId="{C2A959EC-94B0-4B06-A20A-4F6D64C0A50D}"/>
          </ac:grpSpMkLst>
        </pc:grpChg>
        <pc:picChg chg="mod">
          <ac:chgData name="stephanie voss" userId="6785c3b0d69b5fb9" providerId="LiveId" clId="{58E2A34F-F942-47BA-A236-F09668BF4054}" dt="2020-03-04T16:41:35.440" v="14079" actId="164"/>
          <ac:picMkLst>
            <pc:docMk/>
            <pc:sldMk cId="1385634829" sldId="582"/>
            <ac:picMk id="5" creationId="{FE1D99B8-7C7B-4145-A9D2-8D70A7B15390}"/>
          </ac:picMkLst>
        </pc:picChg>
        <pc:picChg chg="mod">
          <ac:chgData name="stephanie voss" userId="6785c3b0d69b5fb9" providerId="LiveId" clId="{58E2A34F-F942-47BA-A236-F09668BF4054}" dt="2020-03-04T16:41:35.440" v="14079" actId="164"/>
          <ac:picMkLst>
            <pc:docMk/>
            <pc:sldMk cId="1385634829" sldId="582"/>
            <ac:picMk id="6" creationId="{D4BC77CF-99E0-4645-BEFF-E4EE11F94B2A}"/>
          </ac:picMkLst>
        </pc:picChg>
        <pc:picChg chg="mod">
          <ac:chgData name="stephanie voss" userId="6785c3b0d69b5fb9" providerId="LiveId" clId="{58E2A34F-F942-47BA-A236-F09668BF4054}" dt="2020-03-04T16:41:35.440" v="14079" actId="164"/>
          <ac:picMkLst>
            <pc:docMk/>
            <pc:sldMk cId="1385634829" sldId="582"/>
            <ac:picMk id="7" creationId="{3D99DF25-366F-474A-ABC0-73B006C9A2AD}"/>
          </ac:picMkLst>
        </pc:picChg>
        <pc:picChg chg="mod">
          <ac:chgData name="stephanie voss" userId="6785c3b0d69b5fb9" providerId="LiveId" clId="{58E2A34F-F942-47BA-A236-F09668BF4054}" dt="2020-03-04T16:41:35.440" v="14079" actId="164"/>
          <ac:picMkLst>
            <pc:docMk/>
            <pc:sldMk cId="1385634829" sldId="582"/>
            <ac:picMk id="8" creationId="{C414648B-3430-41A0-A26E-6DDB8A2C6069}"/>
          </ac:picMkLst>
        </pc:picChg>
        <pc:picChg chg="mod">
          <ac:chgData name="stephanie voss" userId="6785c3b0d69b5fb9" providerId="LiveId" clId="{58E2A34F-F942-47BA-A236-F09668BF4054}" dt="2020-03-04T16:41:35.440" v="14079" actId="164"/>
          <ac:picMkLst>
            <pc:docMk/>
            <pc:sldMk cId="1385634829" sldId="582"/>
            <ac:picMk id="17" creationId="{C92E6EAA-2244-4CDC-AC6B-E156B7A6391D}"/>
          </ac:picMkLst>
        </pc:picChg>
        <pc:cxnChg chg="mod">
          <ac:chgData name="stephanie voss" userId="6785c3b0d69b5fb9" providerId="LiveId" clId="{58E2A34F-F942-47BA-A236-F09668BF4054}" dt="2020-03-04T16:41:35.440" v="14079" actId="164"/>
          <ac:cxnSpMkLst>
            <pc:docMk/>
            <pc:sldMk cId="1385634829" sldId="582"/>
            <ac:cxnSpMk id="20" creationId="{3A3A5419-B5B4-47E2-A41D-93F3F0B9404C}"/>
          </ac:cxnSpMkLst>
        </pc:cxnChg>
        <pc:cxnChg chg="mod">
          <ac:chgData name="stephanie voss" userId="6785c3b0d69b5fb9" providerId="LiveId" clId="{58E2A34F-F942-47BA-A236-F09668BF4054}" dt="2020-03-04T16:41:35.440" v="14079" actId="164"/>
          <ac:cxnSpMkLst>
            <pc:docMk/>
            <pc:sldMk cId="1385634829" sldId="582"/>
            <ac:cxnSpMk id="21" creationId="{BF7549D7-2CEB-4DE9-90DD-86AE6DA5077B}"/>
          </ac:cxnSpMkLst>
        </pc:cxnChg>
        <pc:cxnChg chg="add mod">
          <ac:chgData name="stephanie voss" userId="6785c3b0d69b5fb9" providerId="LiveId" clId="{58E2A34F-F942-47BA-A236-F09668BF4054}" dt="2020-03-04T16:41:35.440" v="14079" actId="164"/>
          <ac:cxnSpMkLst>
            <pc:docMk/>
            <pc:sldMk cId="1385634829" sldId="582"/>
            <ac:cxnSpMk id="22" creationId="{C4DD64D3-80D0-4900-8FE7-6DFED552E5D1}"/>
          </ac:cxnSpMkLst>
        </pc:cxnChg>
        <pc:cxnChg chg="del">
          <ac:chgData name="stephanie voss" userId="6785c3b0d69b5fb9" providerId="LiveId" clId="{58E2A34F-F942-47BA-A236-F09668BF4054}" dt="2020-03-04T16:33:29.514" v="13185" actId="478"/>
          <ac:cxnSpMkLst>
            <pc:docMk/>
            <pc:sldMk cId="1385634829" sldId="582"/>
            <ac:cxnSpMk id="24" creationId="{3D007206-31BC-4867-9728-A34E44C3A627}"/>
          </ac:cxnSpMkLst>
        </pc:cxnChg>
        <pc:cxnChg chg="add mod">
          <ac:chgData name="stephanie voss" userId="6785c3b0d69b5fb9" providerId="LiveId" clId="{58E2A34F-F942-47BA-A236-F09668BF4054}" dt="2020-03-04T16:41:35.440" v="14079" actId="164"/>
          <ac:cxnSpMkLst>
            <pc:docMk/>
            <pc:sldMk cId="1385634829" sldId="582"/>
            <ac:cxnSpMk id="25" creationId="{FAC428E9-B4D1-414F-9FB6-BF6C907DE23B}"/>
          </ac:cxnSpMkLst>
        </pc:cxnChg>
        <pc:cxnChg chg="add mod">
          <ac:chgData name="stephanie voss" userId="6785c3b0d69b5fb9" providerId="LiveId" clId="{58E2A34F-F942-47BA-A236-F09668BF4054}" dt="2020-03-04T16:41:35.440" v="14079" actId="164"/>
          <ac:cxnSpMkLst>
            <pc:docMk/>
            <pc:sldMk cId="1385634829" sldId="582"/>
            <ac:cxnSpMk id="26" creationId="{BACC19F0-2806-477F-88CA-D0995DD41B70}"/>
          </ac:cxnSpMkLst>
        </pc:cxnChg>
        <pc:cxnChg chg="add mod">
          <ac:chgData name="stephanie voss" userId="6785c3b0d69b5fb9" providerId="LiveId" clId="{58E2A34F-F942-47BA-A236-F09668BF4054}" dt="2020-03-04T16:41:35.440" v="14079" actId="164"/>
          <ac:cxnSpMkLst>
            <pc:docMk/>
            <pc:sldMk cId="1385634829" sldId="582"/>
            <ac:cxnSpMk id="31" creationId="{20BEA33D-E0E9-4966-B992-2A07984D320E}"/>
          </ac:cxnSpMkLst>
        </pc:cxnChg>
        <pc:cxnChg chg="add mod">
          <ac:chgData name="stephanie voss" userId="6785c3b0d69b5fb9" providerId="LiveId" clId="{58E2A34F-F942-47BA-A236-F09668BF4054}" dt="2020-03-04T16:41:35.440" v="14079" actId="164"/>
          <ac:cxnSpMkLst>
            <pc:docMk/>
            <pc:sldMk cId="1385634829" sldId="582"/>
            <ac:cxnSpMk id="32" creationId="{C5EF76D4-526A-4AD5-9384-1A379C339238}"/>
          </ac:cxnSpMkLst>
        </pc:cxnChg>
        <pc:cxnChg chg="add mod">
          <ac:chgData name="stephanie voss" userId="6785c3b0d69b5fb9" providerId="LiveId" clId="{58E2A34F-F942-47BA-A236-F09668BF4054}" dt="2020-03-04T16:41:35.440" v="14079" actId="164"/>
          <ac:cxnSpMkLst>
            <pc:docMk/>
            <pc:sldMk cId="1385634829" sldId="582"/>
            <ac:cxnSpMk id="33" creationId="{C0BC0666-5806-4DB8-A229-04121F7ECC36}"/>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13/09/2022</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13/09/2022</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7.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0.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1140678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7322657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eet &amp; Greet 4">
    <p:bg>
      <p:bgPr>
        <a:solidFill>
          <a:srgbClr val="F3622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8458888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4" y="344971"/>
            <a:ext cx="279580" cy="197611"/>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6696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0"/>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61FA821A-0A50-424D-A225-45CEE1614094}"/>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4"/>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6"/>
            <a:ext cx="5627171" cy="1828801"/>
          </a:xfrm>
        </p:spPr>
        <p:txBody>
          <a:bodyPr anchor="b"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7" y="2769834"/>
            <a:ext cx="9506730"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sp>
        <p:nvSpPr>
          <p:cNvPr id="7" name="Rectangle 6"/>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2" name="Rectangle 1"/>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12343"/>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28604"/>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2"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3520874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2098"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384522"/>
            <a:ext cx="3694112" cy="1962150"/>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195034" y="3432175"/>
            <a:ext cx="5621337" cy="3046413"/>
          </a:xfrm>
        </p:spPr>
        <p:txBody>
          <a:bodyPr/>
          <a:lstStyle>
            <a:lvl1pPr marL="0" indent="0">
              <a:buFont typeface="Arial" panose="020B0604020202020204" pitchFamily="34" charset="0"/>
              <a:buNone/>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811699-92F6-47BF-BFC2-AA9F36483B1A}"/>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2"/>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a:p>
        </p:txBody>
      </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06563906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rgbClr val="004050"/>
        </a:solidFill>
        <a:effectLst/>
      </p:bgPr>
    </p:bg>
    <p:spTree>
      <p:nvGrpSpPr>
        <p:cNvPr id="1" name=""/>
        <p:cNvGrpSpPr/>
        <p:nvPr/>
      </p:nvGrpSpPr>
      <p:grpSpPr>
        <a:xfrm>
          <a:off x="0" y="0"/>
          <a:ext cx="0" cy="0"/>
          <a:chOff x="0" y="0"/>
          <a:chExt cx="0" cy="0"/>
        </a:xfrm>
      </p:grpSpPr>
      <p:sp>
        <p:nvSpPr>
          <p:cNvPr id="6" name="Rectangle 5"/>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8" name="Rectangle 7"/>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40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p:nvPr>
        </p:nvSpPr>
        <p:spPr>
          <a:xfrm>
            <a:off x="5037138" y="3029147"/>
            <a:ext cx="5803900" cy="2277604"/>
          </a:xfrm>
        </p:spPr>
        <p:txBody>
          <a:bodyPr anchor="b" anchorCtr="0">
            <a:noAutofit/>
          </a:bodyPr>
          <a:lstStyle>
            <a:lvl1pPr algn="l">
              <a:lnSpc>
                <a:spcPts val="6000"/>
              </a:lnSpc>
              <a:defRPr sz="5600" spc="60" baseline="0"/>
            </a:lvl1pPr>
          </a:lstStyle>
          <a:p>
            <a:r>
              <a:rPr lang="en-US" noProof="0" dirty="0"/>
              <a:t>Click to edit Master title style</a:t>
            </a:r>
            <a:endParaRPr lang="en-GB" noProof="0" dirty="0"/>
          </a:p>
        </p:txBody>
      </p:sp>
      <p:sp>
        <p:nvSpPr>
          <p:cNvPr id="3" name="Rectangle 2"/>
          <p:cNvSpPr/>
          <p:nvPr userDrawn="1"/>
        </p:nvSpPr>
        <p:spPr>
          <a:xfrm>
            <a:off x="-1" y="5031740"/>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2" y="5373431"/>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72691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84784" y="4446884"/>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86335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Freeform 1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31785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320040" y="0"/>
            <a:ext cx="547878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728364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84784" y="387854"/>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69712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03340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96190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CCC4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06" b="10716"/>
          <a:stretch/>
        </p:blipFill>
        <p:spPr>
          <a:xfrm>
            <a:off x="-40640" y="0"/>
            <a:ext cx="12232640" cy="688848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40512807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04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87842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8D237"/>
          </a:solidFill>
          <a:ln w="6350" cap="flat">
            <a:noFill/>
            <a:prstDash val="solid"/>
            <a:miter/>
          </a:ln>
        </p:spPr>
        <p:txBody>
          <a:bodyPr rtlCol="0" anchor="ctr"/>
          <a:lstStyle/>
          <a:p>
            <a:endParaRPr lang="en-GB"/>
          </a:p>
        </p:txBody>
      </p:sp>
      <p:sp>
        <p:nvSpPr>
          <p:cNvPr id="4" name="Rectangle 3"/>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898832"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825578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01 Section Divider">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609" y="-1416"/>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7430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468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8D237"/>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737886"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5436846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2060" y="-2475"/>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680658"/>
          </a:xfrm>
        </p:spPr>
        <p:txBody>
          <a:bodyPr anchor="b" anchorCtr="0">
            <a:noAutofit/>
          </a:bodyPr>
          <a:lstStyle>
            <a:lvl1pPr algn="l">
              <a:lnSpc>
                <a:spcPct val="90000"/>
              </a:lnSpc>
              <a:defRPr sz="4000" b="1"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6856"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64549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4050"/>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84784" y="4446884"/>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2405007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76238" y="387854"/>
            <a:ext cx="3694112" cy="1962150"/>
          </a:xfrm>
        </p:spPr>
        <p:txBody>
          <a:bodyPr/>
          <a:lstStyle>
            <a:lvl1pPr marL="0" indent="0">
              <a:lnSpc>
                <a:spcPct val="90000"/>
              </a:lnSpc>
              <a:spcAft>
                <a:spcPts val="0"/>
              </a:spcAft>
              <a:buFont typeface="Arial" panose="020B0604020202020204" pitchFamily="34" charset="0"/>
              <a:buNone/>
              <a:defRPr sz="4000" cap="none"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257676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38689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21772"/>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94014937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12630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595630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964739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rgbClr val="7F007D"/>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F004C"/>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3"/>
            <a:ext cx="5627171" cy="2680099"/>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069267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01 Section Divider">
    <p:bg>
      <p:bgPr>
        <a:solidFill>
          <a:srgbClr val="7F007D"/>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F004C"/>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2861732"/>
            <a:ext cx="5741696" cy="2252135"/>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4186800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083814"/>
            <a:ext cx="5627171" cy="2708193"/>
          </a:xfrm>
        </p:spPr>
        <p:txBody>
          <a:bodyPr anchor="b" anchorCtr="0">
            <a:noAutofit/>
          </a:bodyPr>
          <a:lstStyle>
            <a:lvl1pPr algn="l">
              <a:lnSpc>
                <a:spcPct val="90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407362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7733" y="4707034"/>
            <a:ext cx="4136901" cy="1710617"/>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210558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ontserrat Black" panose="00000A00000000000000" pitchFamily="2" charset="0"/>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610499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64512" y="4446884"/>
            <a:ext cx="4313575" cy="1953317"/>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111521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76238" y="383649"/>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rgbClr val="28CEF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52659626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59211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786565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17697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591905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2061" y="383649"/>
            <a:ext cx="114257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7021" y="377825"/>
            <a:ext cx="948311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Text Placeholder 4"/>
          <p:cNvSpPr>
            <a:spLocks noGrp="1"/>
          </p:cNvSpPr>
          <p:nvPr>
            <p:ph type="body" sz="quarter" idx="15" hasCustomPrompt="1"/>
          </p:nvPr>
        </p:nvSpPr>
        <p:spPr>
          <a:xfrm>
            <a:off x="1167297" y="2921078"/>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5" y="2921078"/>
            <a:ext cx="2068065"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8"/>
            <a:ext cx="2130523"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8" y="124056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6" y="123348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0" y="2936069"/>
            <a:ext cx="2183449"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1" y="125555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4"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2"/>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613793"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2" y="1246663"/>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1" y="1246662"/>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88" y="1246662"/>
            <a:ext cx="5612791"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0"/>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82587" y="1246661"/>
            <a:ext cx="5621337"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79" y="1240838"/>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7" y="1239312"/>
            <a:ext cx="5621337" cy="5239275"/>
          </a:xfrm>
        </p:spPr>
        <p:txBody>
          <a:bodyPr/>
          <a:lstStyle>
            <a:lvl1pPr marL="0" indent="0">
              <a:lnSpc>
                <a:spcPct val="100000"/>
              </a:lnSpc>
              <a:buFont typeface="Arial" panose="020B0604020202020204" pitchFamily="34" charset="0"/>
              <a:buNone/>
              <a:defRPr sz="1800" b="0"/>
            </a:lvl1pPr>
            <a:lvl2pPr marL="171450" marR="0" indent="-17145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22636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6">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242627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1" y="1239312"/>
            <a:ext cx="5621863" cy="523927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4" y="1246662"/>
            <a:ext cx="5608641" cy="5231924"/>
          </a:xfrm>
          <a:prstGeom prst="rect">
            <a:avLst/>
          </a:prstGeom>
        </p:spPr>
        <p:txBody>
          <a:bodyPr/>
          <a:lstStyle>
            <a:lvl1pPr marL="0" indent="0">
              <a:buNone/>
              <a:defRPr/>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84637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5650" y="124083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34305"/>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9242"/>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288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8481"/>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3418"/>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6" cy="2520000"/>
          </a:xfrm>
        </p:spPr>
        <p:txBody>
          <a:bodyPr/>
          <a:lstStyle>
            <a:lvl1pPr marL="0" indent="0">
              <a:lnSpc>
                <a:spcPct val="100000"/>
              </a:lnSpc>
              <a:buFont typeface="Arial" panose="020B0604020202020204" pitchFamily="34" charset="0"/>
              <a:buNone/>
              <a:defRPr sz="18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8" y="1233488"/>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7"/>
            <a:ext cx="5627630" cy="2576511"/>
          </a:xfrm>
          <a:prstGeom prst="rect">
            <a:avLst/>
          </a:prstGeom>
        </p:spPr>
        <p:txBody>
          <a:bodyPr/>
          <a:lstStyle>
            <a:lvl1pPr marL="0" indent="0">
              <a:buNone/>
              <a:defRPr baseline="0"/>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94054"/>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8" name="Text Placeholder 7"/>
          <p:cNvSpPr>
            <a:spLocks noGrp="1"/>
          </p:cNvSpPr>
          <p:nvPr>
            <p:ph type="body" sz="quarter" idx="11" hasCustomPrompt="1"/>
          </p:nvPr>
        </p:nvSpPr>
        <p:spPr>
          <a:xfrm>
            <a:off x="6180195" y="3968576"/>
            <a:ext cx="5627630" cy="2520000"/>
          </a:xfrm>
        </p:spPr>
        <p:txBody>
          <a:bodyPr/>
          <a:lstStyle>
            <a:lvl1pPr marL="0" indent="0">
              <a:lnSpc>
                <a:spcPct val="100000"/>
              </a:lnSpc>
              <a:buFont typeface="Arial" panose="020B0604020202020204" pitchFamily="34" charset="0"/>
              <a:buNone/>
              <a:defRPr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3365" y="383649"/>
            <a:ext cx="11436917" cy="687614"/>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593933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400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0" y="4915035"/>
            <a:ext cx="5621337" cy="1434966"/>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dirty="0">
                <a:solidFill>
                  <a:schemeClr val="bg1"/>
                </a:solidFill>
              </a:rPr>
              <a:t>Fire exits</a:t>
            </a:r>
          </a:p>
          <a:p>
            <a:pPr>
              <a:buFont typeface="Arial" panose="020B0604020202020204" pitchFamily="34" charset="0"/>
              <a:buChar char="•"/>
            </a:pPr>
            <a:r>
              <a:rPr lang="en-GB" dirty="0">
                <a:solidFill>
                  <a:schemeClr val="bg1"/>
                </a:solidFill>
              </a:rPr>
              <a:t>Toilets </a:t>
            </a:r>
          </a:p>
          <a:p>
            <a:pPr>
              <a:buFont typeface="Arial" panose="020B0604020202020204" pitchFamily="34" charset="0"/>
              <a:buChar char="•"/>
            </a:pPr>
            <a:r>
              <a:rPr lang="en-GB" dirty="0">
                <a:solidFill>
                  <a:schemeClr val="bg1"/>
                </a:solidFill>
              </a:rPr>
              <a:t>Breaks</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42768793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256" t="13997" r="29546" b="800"/>
          <a:stretch/>
        </p:blipFill>
        <p:spPr>
          <a:xfrm>
            <a:off x="4108881" y="-11575"/>
            <a:ext cx="8079261" cy="6875362"/>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7"/>
            <a:ext cx="11436917"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09" y="1175414"/>
            <a:ext cx="11435615" cy="530317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798" r:id="rId1"/>
    <p:sldLayoutId id="2147483815" r:id="rId2"/>
    <p:sldLayoutId id="2147483846" r:id="rId3"/>
    <p:sldLayoutId id="2147483847" r:id="rId4"/>
    <p:sldLayoutId id="2147483848" r:id="rId5"/>
    <p:sldLayoutId id="2147483849" r:id="rId6"/>
    <p:sldLayoutId id="2147483850" r:id="rId7"/>
    <p:sldLayoutId id="2147483806" r:id="rId8"/>
    <p:sldLayoutId id="2147483709" r:id="rId9"/>
    <p:sldLayoutId id="2147483816" r:id="rId10"/>
    <p:sldLayoutId id="2147483817" r:id="rId11"/>
    <p:sldLayoutId id="2147483818" r:id="rId12"/>
    <p:sldLayoutId id="2147483747" r:id="rId13"/>
    <p:sldLayoutId id="2147483779" r:id="rId14"/>
    <p:sldLayoutId id="2147483789" r:id="rId15"/>
    <p:sldLayoutId id="2147483788" r:id="rId16"/>
    <p:sldLayoutId id="2147483778" r:id="rId17"/>
    <p:sldLayoutId id="2147483696" r:id="rId18"/>
    <p:sldLayoutId id="2147483790" r:id="rId19"/>
    <p:sldLayoutId id="2147483791" r:id="rId20"/>
    <p:sldLayoutId id="2147483802" r:id="rId21"/>
    <p:sldLayoutId id="2147483804" r:id="rId22"/>
    <p:sldLayoutId id="2147483792" r:id="rId23"/>
    <p:sldLayoutId id="2147483807" r:id="rId24"/>
    <p:sldLayoutId id="2147483801" r:id="rId25"/>
    <p:sldLayoutId id="2147483803" r:id="rId26"/>
    <p:sldLayoutId id="2147483808" r:id="rId27"/>
    <p:sldLayoutId id="2147483820" r:id="rId28"/>
    <p:sldLayoutId id="2147483821" r:id="rId29"/>
    <p:sldLayoutId id="2147483822" r:id="rId30"/>
    <p:sldLayoutId id="2147483823" r:id="rId31"/>
    <p:sldLayoutId id="2147483824" r:id="rId32"/>
    <p:sldLayoutId id="2147483825" r:id="rId33"/>
    <p:sldLayoutId id="2147483827" r:id="rId34"/>
    <p:sldLayoutId id="2147483854" r:id="rId35"/>
    <p:sldLayoutId id="2147483828" r:id="rId36"/>
    <p:sldLayoutId id="2147483858" r:id="rId37"/>
    <p:sldLayoutId id="2147483859" r:id="rId38"/>
    <p:sldLayoutId id="2147483860" r:id="rId39"/>
    <p:sldLayoutId id="2147483857" r:id="rId40"/>
    <p:sldLayoutId id="2147483830" r:id="rId41"/>
    <p:sldLayoutId id="2147483831" r:id="rId42"/>
    <p:sldLayoutId id="2147483832" r:id="rId43"/>
    <p:sldLayoutId id="2147483833" r:id="rId44"/>
    <p:sldLayoutId id="2147483834" r:id="rId45"/>
    <p:sldLayoutId id="2147483835" r:id="rId46"/>
    <p:sldLayoutId id="2147483836" r:id="rId47"/>
    <p:sldLayoutId id="2147483855" r:id="rId48"/>
    <p:sldLayoutId id="2147483862" r:id="rId49"/>
    <p:sldLayoutId id="2147483863" r:id="rId50"/>
    <p:sldLayoutId id="2147483864" r:id="rId51"/>
    <p:sldLayoutId id="2147483865" r:id="rId52"/>
    <p:sldLayoutId id="2147483838" r:id="rId53"/>
    <p:sldLayoutId id="2147483839" r:id="rId54"/>
    <p:sldLayoutId id="2147483840" r:id="rId55"/>
    <p:sldLayoutId id="2147483842" r:id="rId56"/>
    <p:sldLayoutId id="2147483843" r:id="rId57"/>
    <p:sldLayoutId id="2147483844" r:id="rId58"/>
    <p:sldLayoutId id="2147483845" r:id="rId59"/>
    <p:sldLayoutId id="2147483866" r:id="rId60"/>
    <p:sldLayoutId id="2147483867" r:id="rId61"/>
    <p:sldLayoutId id="2147483868" r:id="rId62"/>
    <p:sldLayoutId id="2147483869" r:id="rId63"/>
    <p:sldLayoutId id="2147483650" r:id="rId64"/>
    <p:sldLayoutId id="2147483734" r:id="rId65"/>
    <p:sldLayoutId id="2147483796" r:id="rId66"/>
    <p:sldLayoutId id="2147483719" r:id="rId67"/>
    <p:sldLayoutId id="2147483721" r:id="rId68"/>
    <p:sldLayoutId id="2147483787" r:id="rId69"/>
    <p:sldLayoutId id="2147483784" r:id="rId70"/>
    <p:sldLayoutId id="2147483810" r:id="rId71"/>
    <p:sldLayoutId id="2147483851" r:id="rId72"/>
    <p:sldLayoutId id="2147483852" r:id="rId73"/>
    <p:sldLayoutId id="2147483853" r:id="rId74"/>
    <p:sldLayoutId id="2147483724" r:id="rId75"/>
    <p:sldLayoutId id="2147483797" r:id="rId76"/>
    <p:sldLayoutId id="2147483819" r:id="rId77"/>
    <p:sldLayoutId id="2147483814" r:id="rId78"/>
    <p:sldLayoutId id="2147483811" r:id="rId79"/>
    <p:sldLayoutId id="2147483812" r:id="rId80"/>
    <p:sldLayoutId id="2147483813" r:id="rId81"/>
  </p:sldLayoutIdLst>
  <p:hf hdr="0" dt="0"/>
  <p:txStyles>
    <p:titleStyle>
      <a:lvl1pPr algn="l" defTabSz="914400"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8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8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8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8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feroz@codesizzler.info"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a:xfrm>
            <a:off x="385300" y="2311970"/>
            <a:ext cx="6286088" cy="2277604"/>
          </a:xfrm>
        </p:spPr>
        <p:txBody>
          <a:bodyPr/>
          <a:lstStyle/>
          <a:p>
            <a:r>
              <a:rPr lang="en-US" dirty="0"/>
              <a:t>Data Warehouse Case Study</a:t>
            </a:r>
            <a:br>
              <a:rPr lang="en-US" dirty="0"/>
            </a:br>
            <a:r>
              <a:rPr lang="en-US" sz="2800" dirty="0"/>
              <a:t>Superstore Sales</a:t>
            </a:r>
            <a:endParaRPr lang="en-GB" sz="2800" dirty="0"/>
          </a:p>
        </p:txBody>
      </p:sp>
      <p:sp>
        <p:nvSpPr>
          <p:cNvPr id="3" name="Text Placeholder 2">
            <a:extLst>
              <a:ext uri="{FF2B5EF4-FFF2-40B4-BE49-F238E27FC236}">
                <a16:creationId xmlns:a16="http://schemas.microsoft.com/office/drawing/2014/main" id="{C69AC615-1CCB-4D1F-A9CE-D7C2700B07F3}"/>
              </a:ext>
            </a:extLst>
          </p:cNvPr>
          <p:cNvSpPr>
            <a:spLocks noGrp="1"/>
          </p:cNvSpPr>
          <p:nvPr>
            <p:ph type="body" sz="quarter" idx="12"/>
          </p:nvPr>
        </p:nvSpPr>
        <p:spPr/>
        <p:txBody>
          <a:bodyPr/>
          <a:lstStyle/>
          <a:p>
            <a:r>
              <a:rPr lang="en-US" sz="2000" b="1" dirty="0">
                <a:latin typeface="Montserrat"/>
              </a:rPr>
              <a:t>Abdul Rasheed Feroz Khan</a:t>
            </a:r>
            <a:endParaRPr lang="en-US" b="1" dirty="0"/>
          </a:p>
          <a:p>
            <a:r>
              <a:rPr lang="en-US" sz="2000" dirty="0">
                <a:latin typeface="Montserrat"/>
              </a:rPr>
              <a:t>Microsoft MVP – Azure </a:t>
            </a:r>
            <a:endParaRPr lang="en-US" sz="2000" dirty="0"/>
          </a:p>
          <a:p>
            <a:r>
              <a:rPr lang="en-US" sz="2000" dirty="0">
                <a:latin typeface="Montserrat"/>
                <a:hlinkClick r:id="rId2"/>
              </a:rPr>
              <a:t>feroz@codesizzler.info</a:t>
            </a:r>
            <a:r>
              <a:rPr lang="en-US" sz="2000" dirty="0">
                <a:latin typeface="Montserrat"/>
              </a:rPr>
              <a:t> </a:t>
            </a:r>
          </a:p>
        </p:txBody>
      </p:sp>
    </p:spTree>
    <p:extLst>
      <p:ext uri="{BB962C8B-B14F-4D97-AF65-F5344CB8AC3E}">
        <p14:creationId xmlns:p14="http://schemas.microsoft.com/office/powerpoint/2010/main" val="240227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AC54C-8844-403B-9F7A-CB57DFF94FEF}"/>
              </a:ext>
            </a:extLst>
          </p:cNvPr>
          <p:cNvSpPr>
            <a:spLocks noGrp="1"/>
          </p:cNvSpPr>
          <p:nvPr>
            <p:ph type="body" sz="quarter" idx="14"/>
          </p:nvPr>
        </p:nvSpPr>
        <p:spPr>
          <a:xfrm>
            <a:off x="373063" y="1318437"/>
            <a:ext cx="5521710" cy="4940960"/>
          </a:xfrm>
        </p:spPr>
        <p:txBody>
          <a:bodyPr/>
          <a:lstStyle/>
          <a:p>
            <a:pPr marL="571500" indent="-571500">
              <a:buFont typeface="Arial" panose="020B0604020202020204" pitchFamily="34" charset="0"/>
              <a:buChar char="•"/>
            </a:pPr>
            <a:r>
              <a:rPr lang="en-US" sz="3600" dirty="0"/>
              <a:t>Case study</a:t>
            </a:r>
          </a:p>
          <a:p>
            <a:pPr marL="571500" indent="-571500">
              <a:buFont typeface="Arial" panose="020B0604020202020204" pitchFamily="34" charset="0"/>
              <a:buChar char="•"/>
            </a:pPr>
            <a:r>
              <a:rPr lang="en-US" sz="3600" dirty="0"/>
              <a:t>Reporting requirements</a:t>
            </a:r>
          </a:p>
          <a:p>
            <a:pPr marL="571500" indent="-571500">
              <a:buFont typeface="Arial" panose="020B0604020202020204" pitchFamily="34" charset="0"/>
              <a:buChar char="•"/>
            </a:pPr>
            <a:r>
              <a:rPr lang="en-US" sz="3600" dirty="0"/>
              <a:t>Implementation steps</a:t>
            </a:r>
          </a:p>
          <a:p>
            <a:endParaRPr lang="en-GB" sz="3600" dirty="0"/>
          </a:p>
        </p:txBody>
      </p:sp>
    </p:spTree>
    <p:extLst>
      <p:ext uri="{BB962C8B-B14F-4D97-AF65-F5344CB8AC3E}">
        <p14:creationId xmlns:p14="http://schemas.microsoft.com/office/powerpoint/2010/main" val="424295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6" name="Text Placeholder 5"/>
          <p:cNvSpPr>
            <a:spLocks noGrp="1"/>
          </p:cNvSpPr>
          <p:nvPr>
            <p:ph type="body" sz="quarter" idx="12"/>
          </p:nvPr>
        </p:nvSpPr>
        <p:spPr/>
        <p:txBody>
          <a:bodyPr/>
          <a:lstStyle/>
          <a:p>
            <a:r>
              <a:rPr lang="en-US" dirty="0"/>
              <a:t>Superstore Sales Case Study</a:t>
            </a:r>
            <a:endParaRPr lang="en-GB" dirty="0"/>
          </a:p>
          <a:p>
            <a:endParaRPr lang="en-GB" dirty="0"/>
          </a:p>
        </p:txBody>
      </p:sp>
      <p:sp>
        <p:nvSpPr>
          <p:cNvPr id="5" name="Text Placeholder 4"/>
          <p:cNvSpPr>
            <a:spLocks noGrp="1"/>
          </p:cNvSpPr>
          <p:nvPr>
            <p:ph type="body" sz="quarter" idx="11"/>
          </p:nvPr>
        </p:nvSpPr>
        <p:spPr/>
        <p:txBody>
          <a:bodyPr/>
          <a:lstStyle/>
          <a:p>
            <a:r>
              <a:rPr lang="en-GB" dirty="0"/>
              <a:t>You're an analyst involved in the design and implementation of a data warehouse for a large retailer selling a range of office supplies, furniture and technology to both home and business customers in the US. The retailer wants to get a better understanding of how their business is performing. In order to do this, they want to consolidate the data in their operational data stores so they can report on the most popular product categories, the most profitable types of customer and the best performing regions.</a:t>
            </a:r>
          </a:p>
          <a:p>
            <a:r>
              <a:rPr lang="en-GB" dirty="0"/>
              <a:t>A data warehouse project is a large undertaking, and the retailer knows this. To demonstrate ROI (return on investment) as early as possible, they've asked you for an initial pilot using a sample dataset from the sales source system.</a:t>
            </a:r>
          </a:p>
          <a:p>
            <a:r>
              <a:rPr lang="en-US" dirty="0"/>
              <a:t>The brief is as follows:</a:t>
            </a:r>
          </a:p>
          <a:p>
            <a:pPr marL="342900" indent="-342900">
              <a:buFont typeface="+mj-lt"/>
              <a:buAutoNum type="arabicPeriod"/>
            </a:pPr>
            <a:r>
              <a:rPr lang="en-GB" dirty="0"/>
              <a:t>Review the data and design a schema suitable for OLAP.</a:t>
            </a:r>
          </a:p>
          <a:p>
            <a:pPr marL="342900" indent="-342900">
              <a:buFont typeface="+mj-lt"/>
              <a:buAutoNum type="arabicPeriod"/>
            </a:pPr>
            <a:r>
              <a:rPr lang="en-GB" dirty="0"/>
              <a:t>Create the database and table structures to match your design.</a:t>
            </a:r>
          </a:p>
          <a:p>
            <a:pPr marL="342900" indent="-342900">
              <a:buFont typeface="+mj-lt"/>
              <a:buAutoNum type="arabicPeriod"/>
            </a:pPr>
            <a:r>
              <a:rPr lang="en-GB" dirty="0"/>
              <a:t>Populate the tables using sequential SQL statements for the ETL.</a:t>
            </a:r>
          </a:p>
          <a:p>
            <a:pPr marL="342900" indent="-342900">
              <a:buFont typeface="+mj-lt"/>
              <a:buAutoNum type="arabicPeriod"/>
            </a:pPr>
            <a:r>
              <a:rPr lang="en-GB" dirty="0"/>
              <a:t>Create aggregated data structures to enhance query performance.</a:t>
            </a:r>
          </a:p>
          <a:p>
            <a:pPr marL="342900" indent="-342900">
              <a:buFont typeface="+mj-lt"/>
              <a:buAutoNum type="arabicPeriod"/>
            </a:pPr>
            <a:r>
              <a:rPr lang="en-GB" dirty="0"/>
              <a:t>Generate some visualisations to demonstrate how the data design meets the retailer’s reporting needs.</a:t>
            </a:r>
            <a:endParaRPr lang="en-US" dirty="0"/>
          </a:p>
          <a:p>
            <a:endParaRPr lang="en-GB" dirty="0"/>
          </a:p>
        </p:txBody>
      </p:sp>
    </p:spTree>
    <p:extLst>
      <p:ext uri="{BB962C8B-B14F-4D97-AF65-F5344CB8AC3E}">
        <p14:creationId xmlns:p14="http://schemas.microsoft.com/office/powerpoint/2010/main" val="241833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D2E92-A8DC-4EC5-AF7F-170D8FF47FB3}"/>
              </a:ext>
            </a:extLst>
          </p:cNvPr>
          <p:cNvSpPr>
            <a:spLocks noGrp="1"/>
          </p:cNvSpPr>
          <p:nvPr>
            <p:ph type="body" sz="quarter" idx="10"/>
          </p:nvPr>
        </p:nvSpPr>
        <p:spPr>
          <a:xfrm>
            <a:off x="384784" y="1328368"/>
            <a:ext cx="3742708" cy="2751998"/>
          </a:xfrm>
        </p:spPr>
        <p:txBody>
          <a:bodyPr/>
          <a:lstStyle/>
          <a:p>
            <a:r>
              <a:rPr lang="en-US" sz="3200" dirty="0"/>
              <a:t>REPORT REQUIREMENTS</a:t>
            </a:r>
            <a:endParaRPr lang="en-GB" sz="3200" dirty="0"/>
          </a:p>
        </p:txBody>
      </p:sp>
      <p:sp>
        <p:nvSpPr>
          <p:cNvPr id="3" name="Text Placeholder 2">
            <a:extLst>
              <a:ext uri="{FF2B5EF4-FFF2-40B4-BE49-F238E27FC236}">
                <a16:creationId xmlns:a16="http://schemas.microsoft.com/office/drawing/2014/main" id="{606C96FC-E2A2-4661-AB57-A99AD229BC87}"/>
              </a:ext>
            </a:extLst>
          </p:cNvPr>
          <p:cNvSpPr>
            <a:spLocks noGrp="1"/>
          </p:cNvSpPr>
          <p:nvPr>
            <p:ph type="body" sz="quarter" idx="15"/>
          </p:nvPr>
        </p:nvSpPr>
        <p:spPr>
          <a:xfrm>
            <a:off x="4579896" y="1041990"/>
            <a:ext cx="7293787" cy="1806925"/>
          </a:xfrm>
        </p:spPr>
        <p:txBody>
          <a:bodyPr/>
          <a:lstStyle/>
          <a:p>
            <a:pPr lvl="1"/>
            <a:r>
              <a:rPr lang="en-GB" sz="2400" dirty="0"/>
              <a:t>Total sales revenue by region by quarter</a:t>
            </a:r>
          </a:p>
          <a:p>
            <a:pPr lvl="1"/>
            <a:r>
              <a:rPr lang="en-GB" sz="2400" dirty="0"/>
              <a:t>Total units sold by product category by month</a:t>
            </a:r>
          </a:p>
          <a:p>
            <a:pPr lvl="1"/>
            <a:r>
              <a:rPr lang="en-GB" sz="2400" dirty="0"/>
              <a:t>Total profit by customer segment by month</a:t>
            </a:r>
          </a:p>
        </p:txBody>
      </p:sp>
      <p:sp>
        <p:nvSpPr>
          <p:cNvPr id="4" name="Slide Number Placeholder 3">
            <a:extLst>
              <a:ext uri="{FF2B5EF4-FFF2-40B4-BE49-F238E27FC236}">
                <a16:creationId xmlns:a16="http://schemas.microsoft.com/office/drawing/2014/main" id="{A9558AEE-F3DB-4EB1-A44A-9A96E8D11F48}"/>
              </a:ext>
            </a:extLst>
          </p:cNvPr>
          <p:cNvSpPr>
            <a:spLocks noGrp="1"/>
          </p:cNvSpPr>
          <p:nvPr>
            <p:ph type="sldNum" sz="quarter" idx="4"/>
          </p:nvPr>
        </p:nvSpPr>
        <p:spPr>
          <a:xfrm>
            <a:off x="11021733" y="6331672"/>
            <a:ext cx="785483" cy="180000"/>
          </a:xfrm>
        </p:spPr>
        <p:txBody>
          <a:bodyPr/>
          <a:lstStyle/>
          <a:p>
            <a:fld id="{EF892D59-8F09-EF4B-AD6D-DA609442F868}" type="slidenum">
              <a:rPr lang="en-GB" smtClean="0"/>
              <a:pPr/>
              <a:t>4</a:t>
            </a:fld>
            <a:endParaRPr lang="en-GB" dirty="0"/>
          </a:p>
        </p:txBody>
      </p:sp>
      <p:pic>
        <p:nvPicPr>
          <p:cNvPr id="6" name="Graphic 5" descr="Pie chart">
            <a:extLst>
              <a:ext uri="{FF2B5EF4-FFF2-40B4-BE49-F238E27FC236}">
                <a16:creationId xmlns:a16="http://schemas.microsoft.com/office/drawing/2014/main" id="{FBF17377-1BEB-4557-A371-697421619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0289" y="3649086"/>
            <a:ext cx="1681444" cy="1681444"/>
          </a:xfrm>
          <a:prstGeom prst="rect">
            <a:avLst/>
          </a:prstGeom>
        </p:spPr>
      </p:pic>
      <p:pic>
        <p:nvPicPr>
          <p:cNvPr id="8" name="Graphic 7" descr="Bar chart">
            <a:extLst>
              <a:ext uri="{FF2B5EF4-FFF2-40B4-BE49-F238E27FC236}">
                <a16:creationId xmlns:a16="http://schemas.microsoft.com/office/drawing/2014/main" id="{29C3C3E9-6C53-4F78-A4F8-58459315EB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6263" y="3649086"/>
            <a:ext cx="1681444" cy="1681444"/>
          </a:xfrm>
          <a:prstGeom prst="rect">
            <a:avLst/>
          </a:prstGeom>
        </p:spPr>
      </p:pic>
      <p:pic>
        <p:nvPicPr>
          <p:cNvPr id="10" name="Graphic 9" descr="Upward trend">
            <a:extLst>
              <a:ext uri="{FF2B5EF4-FFF2-40B4-BE49-F238E27FC236}">
                <a16:creationId xmlns:a16="http://schemas.microsoft.com/office/drawing/2014/main" id="{7FE20AE6-C27E-4F39-9B0C-E846023905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2415" y="3649086"/>
            <a:ext cx="1681444" cy="1681444"/>
          </a:xfrm>
          <a:prstGeom prst="rect">
            <a:avLst/>
          </a:prstGeom>
        </p:spPr>
      </p:pic>
    </p:spTree>
    <p:extLst>
      <p:ext uri="{BB962C8B-B14F-4D97-AF65-F5344CB8AC3E}">
        <p14:creationId xmlns:p14="http://schemas.microsoft.com/office/powerpoint/2010/main" val="286857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GB" dirty="0"/>
              <a:t>Task Plan</a:t>
            </a:r>
          </a:p>
        </p:txBody>
      </p:sp>
      <p:sp>
        <p:nvSpPr>
          <p:cNvPr id="4" name="Slide Number Placeholder 3">
            <a:extLst>
              <a:ext uri="{FF2B5EF4-FFF2-40B4-BE49-F238E27FC236}">
                <a16:creationId xmlns:a16="http://schemas.microsoft.com/office/drawing/2014/main" id="{EF7A3876-F55E-4350-B8C5-76C3BE3D2820}"/>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3" name="Text Placeholder 2">
            <a:extLst>
              <a:ext uri="{FF2B5EF4-FFF2-40B4-BE49-F238E27FC236}">
                <a16:creationId xmlns:a16="http://schemas.microsoft.com/office/drawing/2014/main" id="{B2F4389C-8239-4875-9E19-4002BD8C79C9}"/>
              </a:ext>
            </a:extLst>
          </p:cNvPr>
          <p:cNvSpPr>
            <a:spLocks noGrp="1"/>
          </p:cNvSpPr>
          <p:nvPr>
            <p:ph type="body" sz="quarter" idx="4294967295"/>
          </p:nvPr>
        </p:nvSpPr>
        <p:spPr>
          <a:xfrm>
            <a:off x="383467" y="1132032"/>
            <a:ext cx="10872954" cy="923925"/>
          </a:xfrm>
        </p:spPr>
        <p:txBody>
          <a:bodyPr/>
          <a:lstStyle/>
          <a:p>
            <a:r>
              <a:rPr lang="en-US" sz="2000" dirty="0"/>
              <a:t>The case study will comprise a series of activities with further content provided as we step through the implementation. The plan is as follows:</a:t>
            </a:r>
          </a:p>
        </p:txBody>
      </p:sp>
      <p:graphicFrame>
        <p:nvGraphicFramePr>
          <p:cNvPr id="5" name="Table 4"/>
          <p:cNvGraphicFramePr>
            <a:graphicFrameLocks noGrp="1"/>
          </p:cNvGraphicFramePr>
          <p:nvPr>
            <p:extLst>
              <p:ext uri="{D42A27DB-BD31-4B8C-83A1-F6EECF244321}">
                <p14:modId xmlns:p14="http://schemas.microsoft.com/office/powerpoint/2010/main" val="2626433890"/>
              </p:ext>
            </p:extLst>
          </p:nvPr>
        </p:nvGraphicFramePr>
        <p:xfrm>
          <a:off x="2119746" y="1921513"/>
          <a:ext cx="8163099" cy="4680159"/>
        </p:xfrm>
        <a:graphic>
          <a:graphicData uri="http://schemas.openxmlformats.org/drawingml/2006/table">
            <a:tbl>
              <a:tblPr firstRow="1" bandRow="1">
                <a:tableStyleId>{8A107856-5554-42FB-B03E-39F5DBC370BA}</a:tableStyleId>
              </a:tblPr>
              <a:tblGrid>
                <a:gridCol w="2493818">
                  <a:extLst>
                    <a:ext uri="{9D8B030D-6E8A-4147-A177-3AD203B41FA5}">
                      <a16:colId xmlns:a16="http://schemas.microsoft.com/office/drawing/2014/main" val="3735183338"/>
                    </a:ext>
                  </a:extLst>
                </a:gridCol>
                <a:gridCol w="5669281">
                  <a:extLst>
                    <a:ext uri="{9D8B030D-6E8A-4147-A177-3AD203B41FA5}">
                      <a16:colId xmlns:a16="http://schemas.microsoft.com/office/drawing/2014/main" val="662652284"/>
                    </a:ext>
                  </a:extLst>
                </a:gridCol>
              </a:tblGrid>
              <a:tr h="379684">
                <a:tc>
                  <a:txBody>
                    <a:bodyPr/>
                    <a:lstStyle/>
                    <a:p>
                      <a:r>
                        <a:rPr lang="en-GB" b="1"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rgbClr val="002060"/>
                          </a:solidFill>
                        </a:rPr>
                        <a:t>OLAP st</a:t>
                      </a:r>
                      <a:r>
                        <a:rPr lang="en-GB" sz="1800" b="0" dirty="0"/>
                        <a:t>ar schema design deep dive</a:t>
                      </a:r>
                      <a:endParaRPr lang="en-GB" sz="1800" b="0" dirty="0">
                        <a:solidFill>
                          <a:srgbClr val="FF0000"/>
                        </a:solidFill>
                      </a:endParaRPr>
                    </a:p>
                  </a:txBody>
                  <a:tcPr/>
                </a:tc>
                <a:extLst>
                  <a:ext uri="{0D108BD9-81ED-4DB2-BD59-A6C34878D82A}">
                    <a16:rowId xmlns:a16="http://schemas.microsoft.com/office/drawing/2014/main" val="1595089849"/>
                  </a:ext>
                </a:extLst>
              </a:tr>
              <a:tr h="375077">
                <a:tc>
                  <a:txBody>
                    <a:bodyPr/>
                    <a:lstStyle/>
                    <a:p>
                      <a:r>
                        <a:rPr lang="en-GB" dirty="0"/>
                        <a:t>Task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Design OLAP schema</a:t>
                      </a:r>
                    </a:p>
                  </a:txBody>
                  <a:tcPr/>
                </a:tc>
                <a:extLst>
                  <a:ext uri="{0D108BD9-81ED-4DB2-BD59-A6C34878D82A}">
                    <a16:rowId xmlns:a16="http://schemas.microsoft.com/office/drawing/2014/main" val="3433460224"/>
                  </a:ext>
                </a:extLst>
              </a:tr>
              <a:tr h="375077">
                <a:tc>
                  <a:txBody>
                    <a:bodyPr/>
                    <a:lstStyle/>
                    <a:p>
                      <a:r>
                        <a:rPr lang="en-GB" b="1" dirty="0"/>
                        <a:t>Content</a:t>
                      </a:r>
                    </a:p>
                  </a:txBody>
                  <a:tcPr/>
                </a:tc>
                <a:tc>
                  <a:txBody>
                    <a:bodyPr/>
                    <a:lstStyle/>
                    <a:p>
                      <a:r>
                        <a:rPr lang="en-GB" sz="1800" dirty="0"/>
                        <a:t>Data deliverables</a:t>
                      </a:r>
                      <a:endParaRPr lang="en-GB" dirty="0"/>
                    </a:p>
                  </a:txBody>
                  <a:tcPr/>
                </a:tc>
                <a:extLst>
                  <a:ext uri="{0D108BD9-81ED-4DB2-BD59-A6C34878D82A}">
                    <a16:rowId xmlns:a16="http://schemas.microsoft.com/office/drawing/2014/main" val="182020155"/>
                  </a:ext>
                </a:extLst>
              </a:tr>
              <a:tr h="375077">
                <a:tc>
                  <a:txBody>
                    <a:bodyPr/>
                    <a:lstStyle/>
                    <a:p>
                      <a:r>
                        <a:rPr lang="en-GB" dirty="0"/>
                        <a:t>Task 2</a:t>
                      </a:r>
                    </a:p>
                  </a:txBody>
                  <a:tcPr/>
                </a:tc>
                <a:tc>
                  <a:txBody>
                    <a:bodyPr/>
                    <a:lstStyle/>
                    <a:p>
                      <a:r>
                        <a:rPr lang="en-GB" sz="1800" dirty="0"/>
                        <a:t>Source to target mapping</a:t>
                      </a:r>
                      <a:endParaRPr lang="en-GB" dirty="0"/>
                    </a:p>
                  </a:txBody>
                  <a:tcPr/>
                </a:tc>
                <a:extLst>
                  <a:ext uri="{0D108BD9-81ED-4DB2-BD59-A6C34878D82A}">
                    <a16:rowId xmlns:a16="http://schemas.microsoft.com/office/drawing/2014/main" val="2041115462"/>
                  </a:ext>
                </a:extLst>
              </a:tr>
              <a:tr h="375077">
                <a:tc>
                  <a:txBody>
                    <a:bodyPr/>
                    <a:lstStyle/>
                    <a:p>
                      <a:r>
                        <a:rPr lang="en-GB" dirty="0"/>
                        <a:t>Task 3</a:t>
                      </a:r>
                    </a:p>
                  </a:txBody>
                  <a:tcPr/>
                </a:tc>
                <a:tc>
                  <a:txBody>
                    <a:bodyPr/>
                    <a:lstStyle/>
                    <a:p>
                      <a:r>
                        <a:rPr lang="en-GB" sz="1800" dirty="0"/>
                        <a:t>Create the tables in SQL Server</a:t>
                      </a:r>
                      <a:endParaRPr lang="en-GB" dirty="0"/>
                    </a:p>
                  </a:txBody>
                  <a:tcPr/>
                </a:tc>
                <a:extLst>
                  <a:ext uri="{0D108BD9-81ED-4DB2-BD59-A6C34878D82A}">
                    <a16:rowId xmlns:a16="http://schemas.microsoft.com/office/drawing/2014/main" val="1378092028"/>
                  </a:ext>
                </a:extLst>
              </a:tr>
              <a:tr h="375077">
                <a:tc>
                  <a:txBody>
                    <a:bodyPr/>
                    <a:lstStyle/>
                    <a:p>
                      <a:r>
                        <a:rPr lang="en-GB" dirty="0"/>
                        <a:t>Task 4</a:t>
                      </a:r>
                    </a:p>
                  </a:txBody>
                  <a:tcPr/>
                </a:tc>
                <a:tc>
                  <a:txBody>
                    <a:bodyPr/>
                    <a:lstStyle/>
                    <a:p>
                      <a:r>
                        <a:rPr lang="en-GB" sz="1800" dirty="0"/>
                        <a:t>ETL using SQL</a:t>
                      </a:r>
                      <a:endParaRPr lang="en-GB" dirty="0"/>
                    </a:p>
                  </a:txBody>
                  <a:tcPr/>
                </a:tc>
                <a:extLst>
                  <a:ext uri="{0D108BD9-81ED-4DB2-BD59-A6C34878D82A}">
                    <a16:rowId xmlns:a16="http://schemas.microsoft.com/office/drawing/2014/main" val="294066960"/>
                  </a:ext>
                </a:extLst>
              </a:tr>
              <a:tr h="375077">
                <a:tc>
                  <a:txBody>
                    <a:bodyPr/>
                    <a:lstStyle/>
                    <a:p>
                      <a:r>
                        <a:rPr lang="en-GB" b="1" dirty="0"/>
                        <a:t>Content</a:t>
                      </a:r>
                    </a:p>
                  </a:txBody>
                  <a:tcPr/>
                </a:tc>
                <a:tc>
                  <a:txBody>
                    <a:bodyPr/>
                    <a:lstStyle/>
                    <a:p>
                      <a:r>
                        <a:rPr lang="en-GB" sz="1800" dirty="0"/>
                        <a:t>Test approaches</a:t>
                      </a:r>
                      <a:endParaRPr lang="en-GB" dirty="0"/>
                    </a:p>
                  </a:txBody>
                  <a:tcPr/>
                </a:tc>
                <a:extLst>
                  <a:ext uri="{0D108BD9-81ED-4DB2-BD59-A6C34878D82A}">
                    <a16:rowId xmlns:a16="http://schemas.microsoft.com/office/drawing/2014/main" val="3106588132"/>
                  </a:ext>
                </a:extLst>
              </a:tr>
              <a:tr h="375077">
                <a:tc>
                  <a:txBody>
                    <a:bodyPr/>
                    <a:lstStyle/>
                    <a:p>
                      <a:r>
                        <a:rPr lang="en-GB" dirty="0"/>
                        <a:t>Task 5</a:t>
                      </a:r>
                    </a:p>
                  </a:txBody>
                  <a:tcPr/>
                </a:tc>
                <a:tc>
                  <a:txBody>
                    <a:bodyPr/>
                    <a:lstStyle/>
                    <a:p>
                      <a:r>
                        <a:rPr lang="en-GB" sz="1800" dirty="0"/>
                        <a:t>Testing the implementation</a:t>
                      </a:r>
                      <a:endParaRPr lang="en-GB" dirty="0"/>
                    </a:p>
                  </a:txBody>
                  <a:tcPr/>
                </a:tc>
                <a:extLst>
                  <a:ext uri="{0D108BD9-81ED-4DB2-BD59-A6C34878D82A}">
                    <a16:rowId xmlns:a16="http://schemas.microsoft.com/office/drawing/2014/main" val="3065464776"/>
                  </a:ext>
                </a:extLst>
              </a:tr>
              <a:tr h="375077">
                <a:tc>
                  <a:txBody>
                    <a:bodyPr/>
                    <a:lstStyle/>
                    <a:p>
                      <a:r>
                        <a:rPr lang="en-GB" b="1" dirty="0"/>
                        <a:t>Content</a:t>
                      </a:r>
                    </a:p>
                  </a:txBody>
                  <a:tcPr/>
                </a:tc>
                <a:tc>
                  <a:txBody>
                    <a:bodyPr/>
                    <a:lstStyle/>
                    <a:p>
                      <a:r>
                        <a:rPr lang="en-GB" sz="1800" dirty="0"/>
                        <a:t>Aggregates, summary tables and cubes</a:t>
                      </a:r>
                      <a:endParaRPr lang="en-GB" dirty="0"/>
                    </a:p>
                  </a:txBody>
                  <a:tcPr/>
                </a:tc>
                <a:extLst>
                  <a:ext uri="{0D108BD9-81ED-4DB2-BD59-A6C34878D82A}">
                    <a16:rowId xmlns:a16="http://schemas.microsoft.com/office/drawing/2014/main" val="343642542"/>
                  </a:ext>
                </a:extLst>
              </a:tr>
              <a:tr h="375077">
                <a:tc>
                  <a:txBody>
                    <a:bodyPr/>
                    <a:lstStyle/>
                    <a:p>
                      <a:r>
                        <a:rPr lang="en-GB" dirty="0"/>
                        <a:t>Task 6</a:t>
                      </a:r>
                    </a:p>
                  </a:txBody>
                  <a:tcPr/>
                </a:tc>
                <a:tc>
                  <a:txBody>
                    <a:bodyPr/>
                    <a:lstStyle/>
                    <a:p>
                      <a:r>
                        <a:rPr lang="en-GB" sz="1800" dirty="0"/>
                        <a:t>Create summary tables</a:t>
                      </a:r>
                      <a:endParaRPr lang="en-GB" dirty="0"/>
                    </a:p>
                  </a:txBody>
                  <a:tcPr/>
                </a:tc>
                <a:extLst>
                  <a:ext uri="{0D108BD9-81ED-4DB2-BD59-A6C34878D82A}">
                    <a16:rowId xmlns:a16="http://schemas.microsoft.com/office/drawing/2014/main" val="1655029719"/>
                  </a:ext>
                </a:extLst>
              </a:tr>
              <a:tr h="375077">
                <a:tc>
                  <a:txBody>
                    <a:bodyPr/>
                    <a:lstStyle/>
                    <a:p>
                      <a:r>
                        <a:rPr lang="en-GB" dirty="0"/>
                        <a:t>Task 7</a:t>
                      </a:r>
                    </a:p>
                  </a:txBody>
                  <a:tcPr/>
                </a:tc>
                <a:tc>
                  <a:txBody>
                    <a:bodyPr/>
                    <a:lstStyle/>
                    <a:p>
                      <a:r>
                        <a:rPr lang="en-GB" sz="1800" dirty="0"/>
                        <a:t>Create visualisations</a:t>
                      </a:r>
                      <a:endParaRPr lang="en-GB" dirty="0"/>
                    </a:p>
                  </a:txBody>
                  <a:tcPr/>
                </a:tc>
                <a:extLst>
                  <a:ext uri="{0D108BD9-81ED-4DB2-BD59-A6C34878D82A}">
                    <a16:rowId xmlns:a16="http://schemas.microsoft.com/office/drawing/2014/main" val="2812481590"/>
                  </a:ext>
                </a:extLst>
              </a:tr>
              <a:tr h="549705">
                <a:tc>
                  <a:txBody>
                    <a:bodyPr/>
                    <a:lstStyle/>
                    <a:p>
                      <a:r>
                        <a:rPr lang="en-GB" dirty="0"/>
                        <a:t>Extension Task</a:t>
                      </a:r>
                      <a:r>
                        <a:rPr lang="en-GB" baseline="0" dirty="0"/>
                        <a:t> 8</a:t>
                      </a:r>
                      <a:endParaRPr lang="en-GB" dirty="0"/>
                    </a:p>
                  </a:txBody>
                  <a:tcPr/>
                </a:tc>
                <a:tc>
                  <a:txBody>
                    <a:bodyPr/>
                    <a:lstStyle/>
                    <a:p>
                      <a:r>
                        <a:rPr lang="en-GB" sz="1800" dirty="0"/>
                        <a:t>Creating measures in </a:t>
                      </a:r>
                      <a:r>
                        <a:rPr lang="en-GB" sz="1800" dirty="0" err="1"/>
                        <a:t>PowerBI</a:t>
                      </a:r>
                      <a:endParaRPr lang="en-GB" dirty="0"/>
                    </a:p>
                  </a:txBody>
                  <a:tcPr/>
                </a:tc>
                <a:extLst>
                  <a:ext uri="{0D108BD9-81ED-4DB2-BD59-A6C34878D82A}">
                    <a16:rowId xmlns:a16="http://schemas.microsoft.com/office/drawing/2014/main" val="2763230117"/>
                  </a:ext>
                </a:extLst>
              </a:tr>
            </a:tbl>
          </a:graphicData>
        </a:graphic>
      </p:graphicFrame>
    </p:spTree>
    <p:extLst>
      <p:ext uri="{BB962C8B-B14F-4D97-AF65-F5344CB8AC3E}">
        <p14:creationId xmlns:p14="http://schemas.microsoft.com/office/powerpoint/2010/main" val="249949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5162-171D-42C3-AF8F-A0BF9E4852F8}"/>
              </a:ext>
            </a:extLst>
          </p:cNvPr>
          <p:cNvSpPr>
            <a:spLocks noGrp="1"/>
          </p:cNvSpPr>
          <p:nvPr>
            <p:ph type="ctrTitle"/>
          </p:nvPr>
        </p:nvSpPr>
        <p:spPr>
          <a:xfrm>
            <a:off x="4506686" y="389884"/>
            <a:ext cx="7072603" cy="2858874"/>
          </a:xfrm>
        </p:spPr>
        <p:txBody>
          <a:bodyPr/>
          <a:lstStyle/>
          <a:p>
            <a:r>
              <a:rPr lang="en-US" dirty="0"/>
              <a:t>Case Study Task: Part 1 – OLAP Schema Design</a:t>
            </a:r>
            <a:endParaRPr lang="en-GB" dirty="0"/>
          </a:p>
        </p:txBody>
      </p:sp>
    </p:spTree>
    <p:extLst>
      <p:ext uri="{BB962C8B-B14F-4D97-AF65-F5344CB8AC3E}">
        <p14:creationId xmlns:p14="http://schemas.microsoft.com/office/powerpoint/2010/main" val="4111851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chor="t" anchorCtr="0">
        <a:noAutofit/>
      </a:bodyPr>
      <a:lstStyle>
        <a:defPPr algn="l">
          <a:defRPr dirty="0"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37304f7-d051-434e-909c-374eb557c16c">
      <Terms xmlns="http://schemas.microsoft.com/office/infopath/2007/PartnerControls"/>
    </lcf76f155ced4ddcb4097134ff3c332f>
    <TaxCatchAll xmlns="1c80c5cb-253b-48de-8060-e7597dad1b6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8707CA47EDA14BB248C8DA6A8908CB" ma:contentTypeVersion="16" ma:contentTypeDescription="Create a new document." ma:contentTypeScope="" ma:versionID="e08ca05dda00bcf15d894523cec2c8d5">
  <xsd:schema xmlns:xsd="http://www.w3.org/2001/XMLSchema" xmlns:xs="http://www.w3.org/2001/XMLSchema" xmlns:p="http://schemas.microsoft.com/office/2006/metadata/properties" xmlns:ns2="737304f7-d051-434e-909c-374eb557c16c" xmlns:ns3="1c80c5cb-253b-48de-8060-e7597dad1b63" targetNamespace="http://schemas.microsoft.com/office/2006/metadata/properties" ma:root="true" ma:fieldsID="a87b04d20dda50b1dcddd033b7ac7b23" ns2:_="" ns3:_="">
    <xsd:import namespace="737304f7-d051-434e-909c-374eb557c16c"/>
    <xsd:import namespace="1c80c5cb-253b-48de-8060-e7597dad1b6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7304f7-d051-434e-909c-374eb557c1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c80c5cb-253b-48de-8060-e7597dad1b6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133268b-d973-449d-a90a-e5c9f5ab51a4}" ma:internalName="TaxCatchAll" ma:showField="CatchAllData" ma:web="1c80c5cb-253b-48de-8060-e7597dad1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EB485F-707A-4FB5-8F1A-2033907E19D3}">
  <ds:schemaRefs>
    <ds:schemaRef ds:uri="http://schemas.microsoft.com/sharepoint/v3/contenttype/forms"/>
  </ds:schemaRefs>
</ds:datastoreItem>
</file>

<file path=customXml/itemProps2.xml><?xml version="1.0" encoding="utf-8"?>
<ds:datastoreItem xmlns:ds="http://schemas.openxmlformats.org/officeDocument/2006/customXml" ds:itemID="{741BB5EF-FF71-4ACE-BF0A-C2CD1D3708C8}">
  <ds:schemaRefs>
    <ds:schemaRef ds:uri="http://schemas.microsoft.com/office/2006/metadata/properties"/>
    <ds:schemaRef ds:uri="http://schemas.microsoft.com/office/infopath/2007/PartnerControls"/>
    <ds:schemaRef ds:uri="737304f7-d051-434e-909c-374eb557c16c"/>
    <ds:schemaRef ds:uri="1c80c5cb-253b-48de-8060-e7597dad1b63"/>
  </ds:schemaRefs>
</ds:datastoreItem>
</file>

<file path=customXml/itemProps3.xml><?xml version="1.0" encoding="utf-8"?>
<ds:datastoreItem xmlns:ds="http://schemas.openxmlformats.org/officeDocument/2006/customXml" ds:itemID="{4AFB5E3C-710E-49ED-87EE-1DA5730719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7304f7-d051-434e-909c-374eb557c16c"/>
    <ds:schemaRef ds:uri="1c80c5cb-253b-48de-8060-e7597dad1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1499</TotalTime>
  <Words>350</Words>
  <Application>Microsoft Office PowerPoint</Application>
  <PresentationFormat>Widescreen</PresentationFormat>
  <Paragraphs>48</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Master</vt:lpstr>
      <vt:lpstr>Data Warehouse Case Study Superstore Sales</vt:lpstr>
      <vt:lpstr>PowerPoint Presentation</vt:lpstr>
      <vt:lpstr>PowerPoint Presentation</vt:lpstr>
      <vt:lpstr>PowerPoint Presentation</vt:lpstr>
      <vt:lpstr>PowerPoint Presentation</vt:lpstr>
      <vt:lpstr>Case Study Task: Part 1 – OLAP Schema Design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Beecroft, Natalie</cp:lastModifiedBy>
  <cp:revision>84</cp:revision>
  <cp:lastPrinted>2019-07-03T09:46:41Z</cp:lastPrinted>
  <dcterms:created xsi:type="dcterms:W3CDTF">2019-09-05T08:17:12Z</dcterms:created>
  <dcterms:modified xsi:type="dcterms:W3CDTF">2022-09-13T12:44:37Z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0x010100D88707CA47EDA14BB248C8DA6A8908CB</vt:lpwstr>
  </property>
  <property fmtid="{D5CDD505-2E9C-101B-9397-08002B2CF9AE}" pid="3" name="BookType">
    <vt:lpwstr>4</vt:lpwstr>
  </property>
</Properties>
</file>